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346" r:id="rId2"/>
    <p:sldId id="256" r:id="rId3"/>
    <p:sldId id="257" r:id="rId4"/>
    <p:sldId id="262" r:id="rId5"/>
    <p:sldId id="263" r:id="rId6"/>
    <p:sldId id="269" r:id="rId7"/>
    <p:sldId id="261" r:id="rId8"/>
    <p:sldId id="347" r:id="rId9"/>
    <p:sldId id="348" r:id="rId10"/>
    <p:sldId id="354" r:id="rId11"/>
    <p:sldId id="352" r:id="rId12"/>
    <p:sldId id="353" r:id="rId13"/>
    <p:sldId id="355" r:id="rId14"/>
    <p:sldId id="349" r:id="rId15"/>
    <p:sldId id="356" r:id="rId16"/>
    <p:sldId id="265" r:id="rId17"/>
    <p:sldId id="357" r:id="rId18"/>
    <p:sldId id="343" r:id="rId19"/>
    <p:sldId id="350" r:id="rId20"/>
    <p:sldId id="275" r:id="rId21"/>
    <p:sldId id="358" r:id="rId22"/>
    <p:sldId id="274" r:id="rId23"/>
    <p:sldId id="344" r:id="rId24"/>
    <p:sldId id="351" r:id="rId25"/>
    <p:sldId id="359" r:id="rId26"/>
    <p:sldId id="360" r:id="rId27"/>
    <p:sldId id="361" r:id="rId28"/>
    <p:sldId id="362"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6666FF"/>
    <a:srgbClr val="478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89D835-D518-416A-861C-0FE2D5BBC76D}" v="166" dt="2023-12-17T13:44:15.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3" d="100"/>
          <a:sy n="133" d="100"/>
        </p:scale>
        <p:origin x="2604"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kiraman Sankara Narayanan" userId="9eee29c65865a75c" providerId="LiveId" clId="{AF89D835-D518-416A-861C-0FE2D5BBC76D}"/>
    <pc:docChg chg="undo custSel addSld delSld modSld sldOrd">
      <pc:chgData name="Janakiraman Sankara Narayanan" userId="9eee29c65865a75c" providerId="LiveId" clId="{AF89D835-D518-416A-861C-0FE2D5BBC76D}" dt="2023-12-17T16:09:22.660" v="1021" actId="1076"/>
      <pc:docMkLst>
        <pc:docMk/>
      </pc:docMkLst>
      <pc:sldChg chg="modSp mod">
        <pc:chgData name="Janakiraman Sankara Narayanan" userId="9eee29c65865a75c" providerId="LiveId" clId="{AF89D835-D518-416A-861C-0FE2D5BBC76D}" dt="2023-12-17T11:37:48.732" v="142" actId="20577"/>
        <pc:sldMkLst>
          <pc:docMk/>
          <pc:sldMk cId="0" sldId="257"/>
        </pc:sldMkLst>
        <pc:spChg chg="mod">
          <ac:chgData name="Janakiraman Sankara Narayanan" userId="9eee29c65865a75c" providerId="LiveId" clId="{AF89D835-D518-416A-861C-0FE2D5BBC76D}" dt="2023-12-17T11:37:48.732" v="142" actId="20577"/>
          <ac:spMkLst>
            <pc:docMk/>
            <pc:sldMk cId="0" sldId="257"/>
            <ac:spMk id="3" creationId="{00000000-0000-0000-0000-000000000000}"/>
          </ac:spMkLst>
        </pc:spChg>
      </pc:sldChg>
      <pc:sldChg chg="del">
        <pc:chgData name="Janakiraman Sankara Narayanan" userId="9eee29c65865a75c" providerId="LiveId" clId="{AF89D835-D518-416A-861C-0FE2D5BBC76D}" dt="2023-12-17T14:28:05.182" v="986" actId="47"/>
        <pc:sldMkLst>
          <pc:docMk/>
          <pc:sldMk cId="0" sldId="259"/>
        </pc:sldMkLst>
      </pc:sldChg>
      <pc:sldChg chg="del">
        <pc:chgData name="Janakiraman Sankara Narayanan" userId="9eee29c65865a75c" providerId="LiveId" clId="{AF89D835-D518-416A-861C-0FE2D5BBC76D}" dt="2023-12-17T14:28:05.182" v="986" actId="47"/>
        <pc:sldMkLst>
          <pc:docMk/>
          <pc:sldMk cId="0" sldId="260"/>
        </pc:sldMkLst>
      </pc:sldChg>
      <pc:sldChg chg="addSp delSp modSp mod">
        <pc:chgData name="Janakiraman Sankara Narayanan" userId="9eee29c65865a75c" providerId="LiveId" clId="{AF89D835-D518-416A-861C-0FE2D5BBC76D}" dt="2023-12-17T11:35:43.274" v="139" actId="478"/>
        <pc:sldMkLst>
          <pc:docMk/>
          <pc:sldMk cId="0" sldId="262"/>
        </pc:sldMkLst>
        <pc:spChg chg="mod">
          <ac:chgData name="Janakiraman Sankara Narayanan" userId="9eee29c65865a75c" providerId="LiveId" clId="{AF89D835-D518-416A-861C-0FE2D5BBC76D}" dt="2023-12-17T11:25:36.292" v="122" actId="1076"/>
          <ac:spMkLst>
            <pc:docMk/>
            <pc:sldMk cId="0" sldId="262"/>
            <ac:spMk id="2" creationId="{00000000-0000-0000-0000-000000000000}"/>
          </ac:spMkLst>
        </pc:spChg>
        <pc:spChg chg="mod">
          <ac:chgData name="Janakiraman Sankara Narayanan" userId="9eee29c65865a75c" providerId="LiveId" clId="{AF89D835-D518-416A-861C-0FE2D5BBC76D}" dt="2023-12-17T11:27:04.515" v="133" actId="1076"/>
          <ac:spMkLst>
            <pc:docMk/>
            <pc:sldMk cId="0" sldId="262"/>
            <ac:spMk id="4" creationId="{00000000-0000-0000-0000-000000000000}"/>
          </ac:spMkLst>
        </pc:spChg>
        <pc:picChg chg="add mod">
          <ac:chgData name="Janakiraman Sankara Narayanan" userId="9eee29c65865a75c" providerId="LiveId" clId="{AF89D835-D518-416A-861C-0FE2D5BBC76D}" dt="2023-12-17T11:27:08.713" v="134" actId="1076"/>
          <ac:picMkLst>
            <pc:docMk/>
            <pc:sldMk cId="0" sldId="262"/>
            <ac:picMk id="6" creationId="{B4C07120-2719-2320-CDBC-2C39E0981408}"/>
          </ac:picMkLst>
        </pc:picChg>
        <pc:picChg chg="add del mod">
          <ac:chgData name="Janakiraman Sankara Narayanan" userId="9eee29c65865a75c" providerId="LiveId" clId="{AF89D835-D518-416A-861C-0FE2D5BBC76D}" dt="2023-12-17T11:24:30.795" v="116" actId="478"/>
          <ac:picMkLst>
            <pc:docMk/>
            <pc:sldMk cId="0" sldId="262"/>
            <ac:picMk id="1026" creationId="{39959928-B286-22E0-EE3A-D7305E6173EB}"/>
          </ac:picMkLst>
        </pc:picChg>
        <pc:picChg chg="add del mod">
          <ac:chgData name="Janakiraman Sankara Narayanan" userId="9eee29c65865a75c" providerId="LiveId" clId="{AF89D835-D518-416A-861C-0FE2D5BBC76D}" dt="2023-12-17T11:35:43.274" v="139" actId="478"/>
          <ac:picMkLst>
            <pc:docMk/>
            <pc:sldMk cId="0" sldId="262"/>
            <ac:picMk id="1028" creationId="{0A9D058A-B25E-D2A5-5BE7-C225BC8D3EE8}"/>
          </ac:picMkLst>
        </pc:picChg>
        <pc:picChg chg="add del">
          <ac:chgData name="Janakiraman Sankara Narayanan" userId="9eee29c65865a75c" providerId="LiveId" clId="{AF89D835-D518-416A-861C-0FE2D5BBC76D}" dt="2023-12-17T11:26:10.079" v="126"/>
          <ac:picMkLst>
            <pc:docMk/>
            <pc:sldMk cId="0" sldId="262"/>
            <ac:picMk id="1030" creationId="{11FACFE8-C3E2-A3E0-A4FB-255747061DB2}"/>
          </ac:picMkLst>
        </pc:picChg>
      </pc:sldChg>
      <pc:sldChg chg="addSp modSp mod modAnim">
        <pc:chgData name="Janakiraman Sankara Narayanan" userId="9eee29c65865a75c" providerId="LiveId" clId="{AF89D835-D518-416A-861C-0FE2D5BBC76D}" dt="2023-12-17T11:20:37.236" v="113" actId="1076"/>
        <pc:sldMkLst>
          <pc:docMk/>
          <pc:sldMk cId="0" sldId="263"/>
        </pc:sldMkLst>
        <pc:spChg chg="mod">
          <ac:chgData name="Janakiraman Sankara Narayanan" userId="9eee29c65865a75c" providerId="LiveId" clId="{AF89D835-D518-416A-861C-0FE2D5BBC76D}" dt="2023-12-17T11:19:30.397" v="107" actId="1076"/>
          <ac:spMkLst>
            <pc:docMk/>
            <pc:sldMk cId="0" sldId="263"/>
            <ac:spMk id="2" creationId="{00000000-0000-0000-0000-000000000000}"/>
          </ac:spMkLst>
        </pc:spChg>
        <pc:spChg chg="add mod">
          <ac:chgData name="Janakiraman Sankara Narayanan" userId="9eee29c65865a75c" providerId="LiveId" clId="{AF89D835-D518-416A-861C-0FE2D5BBC76D}" dt="2023-12-17T11:20:37.236" v="113" actId="1076"/>
          <ac:spMkLst>
            <pc:docMk/>
            <pc:sldMk cId="0" sldId="263"/>
            <ac:spMk id="4" creationId="{0904F7F4-7028-3BAC-0E7E-7410054F816E}"/>
          </ac:spMkLst>
        </pc:spChg>
      </pc:sldChg>
      <pc:sldChg chg="del">
        <pc:chgData name="Janakiraman Sankara Narayanan" userId="9eee29c65865a75c" providerId="LiveId" clId="{AF89D835-D518-416A-861C-0FE2D5BBC76D}" dt="2023-12-17T13:09:05.477" v="635" actId="2696"/>
        <pc:sldMkLst>
          <pc:docMk/>
          <pc:sldMk cId="0" sldId="265"/>
        </pc:sldMkLst>
      </pc:sldChg>
      <pc:sldChg chg="add del">
        <pc:chgData name="Janakiraman Sankara Narayanan" userId="9eee29c65865a75c" providerId="LiveId" clId="{AF89D835-D518-416A-861C-0FE2D5BBC76D}" dt="2023-12-17T13:17:34.971" v="673" actId="2696"/>
        <pc:sldMkLst>
          <pc:docMk/>
          <pc:sldMk cId="2282287224" sldId="265"/>
        </pc:sldMkLst>
      </pc:sldChg>
      <pc:sldChg chg="add del">
        <pc:chgData name="Janakiraman Sankara Narayanan" userId="9eee29c65865a75c" providerId="LiveId" clId="{AF89D835-D518-416A-861C-0FE2D5BBC76D}" dt="2023-12-17T13:10:25.948" v="639" actId="2696"/>
        <pc:sldMkLst>
          <pc:docMk/>
          <pc:sldMk cId="2706466728" sldId="265"/>
        </pc:sldMkLst>
      </pc:sldChg>
      <pc:sldChg chg="modSp add mod ord">
        <pc:chgData name="Janakiraman Sankara Narayanan" userId="9eee29c65865a75c" providerId="LiveId" clId="{AF89D835-D518-416A-861C-0FE2D5BBC76D}" dt="2023-12-17T13:18:41.130" v="700" actId="20577"/>
        <pc:sldMkLst>
          <pc:docMk/>
          <pc:sldMk cId="3928174541" sldId="265"/>
        </pc:sldMkLst>
        <pc:spChg chg="mod">
          <ac:chgData name="Janakiraman Sankara Narayanan" userId="9eee29c65865a75c" providerId="LiveId" clId="{AF89D835-D518-416A-861C-0FE2D5BBC76D}" dt="2023-12-17T13:18:41.130" v="700" actId="20577"/>
          <ac:spMkLst>
            <pc:docMk/>
            <pc:sldMk cId="3928174541" sldId="265"/>
            <ac:spMk id="5" creationId="{00000000-0000-0000-0000-000000000000}"/>
          </ac:spMkLst>
        </pc:spChg>
      </pc:sldChg>
      <pc:sldChg chg="del">
        <pc:chgData name="Janakiraman Sankara Narayanan" userId="9eee29c65865a75c" providerId="LiveId" clId="{AF89D835-D518-416A-861C-0FE2D5BBC76D}" dt="2023-12-17T11:38:57.192" v="143" actId="47"/>
        <pc:sldMkLst>
          <pc:docMk/>
          <pc:sldMk cId="0" sldId="266"/>
        </pc:sldMkLst>
      </pc:sldChg>
      <pc:sldChg chg="del">
        <pc:chgData name="Janakiraman Sankara Narayanan" userId="9eee29c65865a75c" providerId="LiveId" clId="{AF89D835-D518-416A-861C-0FE2D5BBC76D}" dt="2023-12-17T14:28:05.182" v="986" actId="47"/>
        <pc:sldMkLst>
          <pc:docMk/>
          <pc:sldMk cId="0" sldId="267"/>
        </pc:sldMkLst>
      </pc:sldChg>
      <pc:sldChg chg="del">
        <pc:chgData name="Janakiraman Sankara Narayanan" userId="9eee29c65865a75c" providerId="LiveId" clId="{AF89D835-D518-416A-861C-0FE2D5BBC76D}" dt="2023-12-17T14:28:05.182" v="986" actId="47"/>
        <pc:sldMkLst>
          <pc:docMk/>
          <pc:sldMk cId="0" sldId="268"/>
        </pc:sldMkLst>
      </pc:sldChg>
      <pc:sldChg chg="del">
        <pc:chgData name="Janakiraman Sankara Narayanan" userId="9eee29c65865a75c" providerId="LiveId" clId="{AF89D835-D518-416A-861C-0FE2D5BBC76D}" dt="2023-12-17T11:43:55.987" v="148" actId="47"/>
        <pc:sldMkLst>
          <pc:docMk/>
          <pc:sldMk cId="543202116" sldId="271"/>
        </pc:sldMkLst>
      </pc:sldChg>
      <pc:sldChg chg="del">
        <pc:chgData name="Janakiraman Sankara Narayanan" userId="9eee29c65865a75c" providerId="LiveId" clId="{AF89D835-D518-416A-861C-0FE2D5BBC76D}" dt="2023-12-17T13:17:51.105" v="675" actId="47"/>
        <pc:sldMkLst>
          <pc:docMk/>
          <pc:sldMk cId="429640337" sldId="273"/>
        </pc:sldMkLst>
      </pc:sldChg>
      <pc:sldChg chg="add">
        <pc:chgData name="Janakiraman Sankara Narayanan" userId="9eee29c65865a75c" providerId="LiveId" clId="{AF89D835-D518-416A-861C-0FE2D5BBC76D}" dt="2023-12-17T13:16:53.637" v="670"/>
        <pc:sldMkLst>
          <pc:docMk/>
          <pc:sldMk cId="1017756115" sldId="274"/>
        </pc:sldMkLst>
      </pc:sldChg>
      <pc:sldChg chg="del">
        <pc:chgData name="Janakiraman Sankara Narayanan" userId="9eee29c65865a75c" providerId="LiveId" clId="{AF89D835-D518-416A-861C-0FE2D5BBC76D}" dt="2023-12-17T13:16:47.659" v="669" actId="2696"/>
        <pc:sldMkLst>
          <pc:docMk/>
          <pc:sldMk cId="2081418185" sldId="274"/>
        </pc:sldMkLst>
      </pc:sldChg>
      <pc:sldChg chg="del">
        <pc:chgData name="Janakiraman Sankara Narayanan" userId="9eee29c65865a75c" providerId="LiveId" clId="{AF89D835-D518-416A-861C-0FE2D5BBC76D}" dt="2023-12-17T13:17:04.617" v="671" actId="2696"/>
        <pc:sldMkLst>
          <pc:docMk/>
          <pc:sldMk cId="2165020588" sldId="275"/>
        </pc:sldMkLst>
      </pc:sldChg>
      <pc:sldChg chg="add">
        <pc:chgData name="Janakiraman Sankara Narayanan" userId="9eee29c65865a75c" providerId="LiveId" clId="{AF89D835-D518-416A-861C-0FE2D5BBC76D}" dt="2023-12-17T13:17:09.286" v="672"/>
        <pc:sldMkLst>
          <pc:docMk/>
          <pc:sldMk cId="2268464050" sldId="275"/>
        </pc:sldMkLst>
      </pc:sldChg>
      <pc:sldChg chg="del">
        <pc:chgData name="Janakiraman Sankara Narayanan" userId="9eee29c65865a75c" providerId="LiveId" clId="{AF89D835-D518-416A-861C-0FE2D5BBC76D}" dt="2023-12-17T11:39:17.110" v="145" actId="47"/>
        <pc:sldMkLst>
          <pc:docMk/>
          <pc:sldMk cId="2415717434" sldId="276"/>
        </pc:sldMkLst>
      </pc:sldChg>
      <pc:sldChg chg="del">
        <pc:chgData name="Janakiraman Sankara Narayanan" userId="9eee29c65865a75c" providerId="LiveId" clId="{AF89D835-D518-416A-861C-0FE2D5BBC76D}" dt="2023-12-17T11:39:14.058" v="144" actId="47"/>
        <pc:sldMkLst>
          <pc:docMk/>
          <pc:sldMk cId="216288789" sldId="287"/>
        </pc:sldMkLst>
      </pc:sldChg>
      <pc:sldChg chg="del">
        <pc:chgData name="Janakiraman Sankara Narayanan" userId="9eee29c65865a75c" providerId="LiveId" clId="{AF89D835-D518-416A-861C-0FE2D5BBC76D}" dt="2023-12-17T11:42:38.707" v="146" actId="47"/>
        <pc:sldMkLst>
          <pc:docMk/>
          <pc:sldMk cId="20143994" sldId="288"/>
        </pc:sldMkLst>
      </pc:sldChg>
      <pc:sldChg chg="del">
        <pc:chgData name="Janakiraman Sankara Narayanan" userId="9eee29c65865a75c" providerId="LiveId" clId="{AF89D835-D518-416A-861C-0FE2D5BBC76D}" dt="2023-12-17T13:09:05.477" v="635" actId="2696"/>
        <pc:sldMkLst>
          <pc:docMk/>
          <pc:sldMk cId="0" sldId="343"/>
        </pc:sldMkLst>
      </pc:sldChg>
      <pc:sldChg chg="add">
        <pc:chgData name="Janakiraman Sankara Narayanan" userId="9eee29c65865a75c" providerId="LiveId" clId="{AF89D835-D518-416A-861C-0FE2D5BBC76D}" dt="2023-12-17T13:09:11.261" v="636"/>
        <pc:sldMkLst>
          <pc:docMk/>
          <pc:sldMk cId="2073348940" sldId="343"/>
        </pc:sldMkLst>
      </pc:sldChg>
      <pc:sldChg chg="add">
        <pc:chgData name="Janakiraman Sankara Narayanan" userId="9eee29c65865a75c" providerId="LiveId" clId="{AF89D835-D518-416A-861C-0FE2D5BBC76D}" dt="2023-12-17T13:16:53.637" v="670"/>
        <pc:sldMkLst>
          <pc:docMk/>
          <pc:sldMk cId="3385089522" sldId="344"/>
        </pc:sldMkLst>
      </pc:sldChg>
      <pc:sldChg chg="del">
        <pc:chgData name="Janakiraman Sankara Narayanan" userId="9eee29c65865a75c" providerId="LiveId" clId="{AF89D835-D518-416A-861C-0FE2D5BBC76D}" dt="2023-12-17T13:16:47.659" v="669" actId="2696"/>
        <pc:sldMkLst>
          <pc:docMk/>
          <pc:sldMk cId="3875304441" sldId="344"/>
        </pc:sldMkLst>
      </pc:sldChg>
      <pc:sldChg chg="del">
        <pc:chgData name="Janakiraman Sankara Narayanan" userId="9eee29c65865a75c" providerId="LiveId" clId="{AF89D835-D518-416A-861C-0FE2D5BBC76D}" dt="2023-12-17T11:43:53.961" v="147" actId="47"/>
        <pc:sldMkLst>
          <pc:docMk/>
          <pc:sldMk cId="1219044043" sldId="345"/>
        </pc:sldMkLst>
      </pc:sldChg>
      <pc:sldChg chg="addSp delSp modSp new mod">
        <pc:chgData name="Janakiraman Sankara Narayanan" userId="9eee29c65865a75c" providerId="LiveId" clId="{AF89D835-D518-416A-861C-0FE2D5BBC76D}" dt="2023-12-17T11:18:11.045" v="17" actId="1076"/>
        <pc:sldMkLst>
          <pc:docMk/>
          <pc:sldMk cId="2661101729" sldId="346"/>
        </pc:sldMkLst>
        <pc:spChg chg="del">
          <ac:chgData name="Janakiraman Sankara Narayanan" userId="9eee29c65865a75c" providerId="LiveId" clId="{AF89D835-D518-416A-861C-0FE2D5BBC76D}" dt="2023-12-17T11:16:29.183" v="1" actId="478"/>
          <ac:spMkLst>
            <pc:docMk/>
            <pc:sldMk cId="2661101729" sldId="346"/>
            <ac:spMk id="2" creationId="{B80E0D09-80BD-1395-2D4B-9A650CD6A8C4}"/>
          </ac:spMkLst>
        </pc:spChg>
        <pc:spChg chg="del">
          <ac:chgData name="Janakiraman Sankara Narayanan" userId="9eee29c65865a75c" providerId="LiveId" clId="{AF89D835-D518-416A-861C-0FE2D5BBC76D}" dt="2023-12-17T11:16:32.415" v="2" actId="478"/>
          <ac:spMkLst>
            <pc:docMk/>
            <pc:sldMk cId="2661101729" sldId="346"/>
            <ac:spMk id="3" creationId="{C4D03328-4502-8984-4554-621897D9A42E}"/>
          </ac:spMkLst>
        </pc:spChg>
        <pc:spChg chg="add del mod">
          <ac:chgData name="Janakiraman Sankara Narayanan" userId="9eee29c65865a75c" providerId="LiveId" clId="{AF89D835-D518-416A-861C-0FE2D5BBC76D}" dt="2023-12-17T11:18:06.334" v="16" actId="478"/>
          <ac:spMkLst>
            <pc:docMk/>
            <pc:sldMk cId="2661101729" sldId="346"/>
            <ac:spMk id="5" creationId="{8D6C633C-605B-8DAC-B35F-AF6398DEC728}"/>
          </ac:spMkLst>
        </pc:spChg>
        <pc:picChg chg="add mod">
          <ac:chgData name="Janakiraman Sankara Narayanan" userId="9eee29c65865a75c" providerId="LiveId" clId="{AF89D835-D518-416A-861C-0FE2D5BBC76D}" dt="2023-12-17T11:18:11.045" v="17" actId="1076"/>
          <ac:picMkLst>
            <pc:docMk/>
            <pc:sldMk cId="2661101729" sldId="346"/>
            <ac:picMk id="7" creationId="{72F97A16-ABB0-EE89-43EF-4F766F4D24BB}"/>
          </ac:picMkLst>
        </pc:picChg>
      </pc:sldChg>
      <pc:sldChg chg="delSp modSp new mod">
        <pc:chgData name="Janakiraman Sankara Narayanan" userId="9eee29c65865a75c" providerId="LiveId" clId="{AF89D835-D518-416A-861C-0FE2D5BBC76D}" dt="2023-12-17T11:45:13.825" v="194" actId="1076"/>
        <pc:sldMkLst>
          <pc:docMk/>
          <pc:sldMk cId="3981476691" sldId="347"/>
        </pc:sldMkLst>
        <pc:spChg chg="mod">
          <ac:chgData name="Janakiraman Sankara Narayanan" userId="9eee29c65865a75c" providerId="LiveId" clId="{AF89D835-D518-416A-861C-0FE2D5BBC76D}" dt="2023-12-17T11:45:13.825" v="194" actId="1076"/>
          <ac:spMkLst>
            <pc:docMk/>
            <pc:sldMk cId="3981476691" sldId="347"/>
            <ac:spMk id="2" creationId="{89504EE0-7DEF-B0B0-5C2A-D38148FBFCBE}"/>
          </ac:spMkLst>
        </pc:spChg>
        <pc:spChg chg="del mod">
          <ac:chgData name="Janakiraman Sankara Narayanan" userId="9eee29c65865a75c" providerId="LiveId" clId="{AF89D835-D518-416A-861C-0FE2D5BBC76D}" dt="2023-12-17T11:45:10.258" v="193" actId="478"/>
          <ac:spMkLst>
            <pc:docMk/>
            <pc:sldMk cId="3981476691" sldId="347"/>
            <ac:spMk id="3" creationId="{1B8B8905-5759-CA68-0B39-9A8BBFD4C4F8}"/>
          </ac:spMkLst>
        </pc:spChg>
      </pc:sldChg>
      <pc:sldChg chg="addSp delSp modSp new mod">
        <pc:chgData name="Janakiraman Sankara Narayanan" userId="9eee29c65865a75c" providerId="LiveId" clId="{AF89D835-D518-416A-861C-0FE2D5BBC76D}" dt="2023-12-17T12:27:24.603" v="286" actId="122"/>
        <pc:sldMkLst>
          <pc:docMk/>
          <pc:sldMk cId="1201500271" sldId="348"/>
        </pc:sldMkLst>
        <pc:spChg chg="del mod">
          <ac:chgData name="Janakiraman Sankara Narayanan" userId="9eee29c65865a75c" providerId="LiveId" clId="{AF89D835-D518-416A-861C-0FE2D5BBC76D}" dt="2023-12-17T11:54:49.213" v="254" actId="478"/>
          <ac:spMkLst>
            <pc:docMk/>
            <pc:sldMk cId="1201500271" sldId="348"/>
            <ac:spMk id="2" creationId="{66CC5350-36A5-5663-4153-D40CE681FF8E}"/>
          </ac:spMkLst>
        </pc:spChg>
        <pc:spChg chg="del">
          <ac:chgData name="Janakiraman Sankara Narayanan" userId="9eee29c65865a75c" providerId="LiveId" clId="{AF89D835-D518-416A-861C-0FE2D5BBC76D}" dt="2023-12-17T11:51:24.562" v="249"/>
          <ac:spMkLst>
            <pc:docMk/>
            <pc:sldMk cId="1201500271" sldId="348"/>
            <ac:spMk id="3" creationId="{39B17CCF-6001-83DF-B1A8-9C71F66CEBEF}"/>
          </ac:spMkLst>
        </pc:spChg>
        <pc:spChg chg="add del mod">
          <ac:chgData name="Janakiraman Sankara Narayanan" userId="9eee29c65865a75c" providerId="LiveId" clId="{AF89D835-D518-416A-861C-0FE2D5BBC76D}" dt="2023-12-17T11:54:39.241" v="251" actId="478"/>
          <ac:spMkLst>
            <pc:docMk/>
            <pc:sldMk cId="1201500271" sldId="348"/>
            <ac:spMk id="5" creationId="{B1A41AB5-BAC2-F0CD-5933-4E835D344A5B}"/>
          </ac:spMkLst>
        </pc:spChg>
        <pc:spChg chg="add del mod">
          <ac:chgData name="Janakiraman Sankara Narayanan" userId="9eee29c65865a75c" providerId="LiveId" clId="{AF89D835-D518-416A-861C-0FE2D5BBC76D}" dt="2023-12-17T11:54:51.906" v="255" actId="478"/>
          <ac:spMkLst>
            <pc:docMk/>
            <pc:sldMk cId="1201500271" sldId="348"/>
            <ac:spMk id="7" creationId="{726DE197-1128-EA7F-57E1-0FB98621A263}"/>
          </ac:spMkLst>
        </pc:spChg>
        <pc:spChg chg="add mod">
          <ac:chgData name="Janakiraman Sankara Narayanan" userId="9eee29c65865a75c" providerId="LiveId" clId="{AF89D835-D518-416A-861C-0FE2D5BBC76D}" dt="2023-12-17T12:27:24.603" v="286" actId="122"/>
          <ac:spMkLst>
            <pc:docMk/>
            <pc:sldMk cId="1201500271" sldId="348"/>
            <ac:spMk id="8" creationId="{0859CAB0-5597-4EC3-6A91-E5672AFDD13A}"/>
          </ac:spMkLst>
        </pc:spChg>
        <pc:picChg chg="add del mod">
          <ac:chgData name="Janakiraman Sankara Narayanan" userId="9eee29c65865a75c" providerId="LiveId" clId="{AF89D835-D518-416A-861C-0FE2D5BBC76D}" dt="2023-12-17T11:51:40.223" v="250" actId="478"/>
          <ac:picMkLst>
            <pc:docMk/>
            <pc:sldMk cId="1201500271" sldId="348"/>
            <ac:picMk id="2050" creationId="{76D78DE7-5990-656D-69FD-C4AED051AE5B}"/>
          </ac:picMkLst>
        </pc:picChg>
        <pc:picChg chg="add del mod">
          <ac:chgData name="Janakiraman Sankara Narayanan" userId="9eee29c65865a75c" providerId="LiveId" clId="{AF89D835-D518-416A-861C-0FE2D5BBC76D}" dt="2023-12-17T12:26:49.912" v="259" actId="478"/>
          <ac:picMkLst>
            <pc:docMk/>
            <pc:sldMk cId="1201500271" sldId="348"/>
            <ac:picMk id="2052" creationId="{84BCE9D8-C80B-187A-B5C5-0006D7ECF32D}"/>
          </ac:picMkLst>
        </pc:picChg>
        <pc:picChg chg="add mod">
          <ac:chgData name="Janakiraman Sankara Narayanan" userId="9eee29c65865a75c" providerId="LiveId" clId="{AF89D835-D518-416A-861C-0FE2D5BBC76D}" dt="2023-12-17T12:26:57.512" v="262" actId="14100"/>
          <ac:picMkLst>
            <pc:docMk/>
            <pc:sldMk cId="1201500271" sldId="348"/>
            <ac:picMk id="2054" creationId="{A1E230F3-DFF7-72A0-3C1F-698F624A0AFA}"/>
          </ac:picMkLst>
        </pc:picChg>
      </pc:sldChg>
      <pc:sldChg chg="addSp delSp modSp new mod">
        <pc:chgData name="Janakiraman Sankara Narayanan" userId="9eee29c65865a75c" providerId="LiveId" clId="{AF89D835-D518-416A-861C-0FE2D5BBC76D}" dt="2023-12-17T12:58:34.771" v="634" actId="1076"/>
        <pc:sldMkLst>
          <pc:docMk/>
          <pc:sldMk cId="2350185969" sldId="349"/>
        </pc:sldMkLst>
        <pc:spChg chg="mod">
          <ac:chgData name="Janakiraman Sankara Narayanan" userId="9eee29c65865a75c" providerId="LiveId" clId="{AF89D835-D518-416A-861C-0FE2D5BBC76D}" dt="2023-12-17T11:46:07.690" v="232" actId="20577"/>
          <ac:spMkLst>
            <pc:docMk/>
            <pc:sldMk cId="2350185969" sldId="349"/>
            <ac:spMk id="2" creationId="{3A05DB2B-56FF-D527-9B33-5F6C9C617243}"/>
          </ac:spMkLst>
        </pc:spChg>
        <pc:spChg chg="del">
          <ac:chgData name="Janakiraman Sankara Narayanan" userId="9eee29c65865a75c" providerId="LiveId" clId="{AF89D835-D518-416A-861C-0FE2D5BBC76D}" dt="2023-12-17T12:51:50.143" v="501" actId="478"/>
          <ac:spMkLst>
            <pc:docMk/>
            <pc:sldMk cId="2350185969" sldId="349"/>
            <ac:spMk id="3" creationId="{D35AC4E2-D8E4-056C-09B0-F0D8A419614D}"/>
          </ac:spMkLst>
        </pc:spChg>
        <pc:picChg chg="add del mod">
          <ac:chgData name="Janakiraman Sankara Narayanan" userId="9eee29c65865a75c" providerId="LiveId" clId="{AF89D835-D518-416A-861C-0FE2D5BBC76D}" dt="2023-12-17T12:52:03.820" v="505" actId="478"/>
          <ac:picMkLst>
            <pc:docMk/>
            <pc:sldMk cId="2350185969" sldId="349"/>
            <ac:picMk id="6146" creationId="{33470253-1440-F2E8-C189-DE35AFE491CA}"/>
          </ac:picMkLst>
        </pc:picChg>
        <pc:picChg chg="add del mod">
          <ac:chgData name="Janakiraman Sankara Narayanan" userId="9eee29c65865a75c" providerId="LiveId" clId="{AF89D835-D518-416A-861C-0FE2D5BBC76D}" dt="2023-12-17T12:54:01.921" v="530" actId="21"/>
          <ac:picMkLst>
            <pc:docMk/>
            <pc:sldMk cId="2350185969" sldId="349"/>
            <ac:picMk id="6148" creationId="{46F54628-C024-0D92-B6E4-04910F1352A5}"/>
          </ac:picMkLst>
        </pc:picChg>
        <pc:picChg chg="add mod">
          <ac:chgData name="Janakiraman Sankara Narayanan" userId="9eee29c65865a75c" providerId="LiveId" clId="{AF89D835-D518-416A-861C-0FE2D5BBC76D}" dt="2023-12-17T12:58:34.771" v="634" actId="1076"/>
          <ac:picMkLst>
            <pc:docMk/>
            <pc:sldMk cId="2350185969" sldId="349"/>
            <ac:picMk id="6150" creationId="{F2D4D96F-0D40-6D1E-6C0A-915C08D0352B}"/>
          </ac:picMkLst>
        </pc:picChg>
      </pc:sldChg>
      <pc:sldChg chg="addSp delSp modSp new add del mod">
        <pc:chgData name="Janakiraman Sankara Narayanan" userId="9eee29c65865a75c" providerId="LiveId" clId="{AF89D835-D518-416A-861C-0FE2D5BBC76D}" dt="2023-12-17T13:15:50.281" v="667" actId="1076"/>
        <pc:sldMkLst>
          <pc:docMk/>
          <pc:sldMk cId="2403168928" sldId="350"/>
        </pc:sldMkLst>
        <pc:spChg chg="mod">
          <ac:chgData name="Janakiraman Sankara Narayanan" userId="9eee29c65865a75c" providerId="LiveId" clId="{AF89D835-D518-416A-861C-0FE2D5BBC76D}" dt="2023-12-17T11:46:17.049" v="240" actId="20577"/>
          <ac:spMkLst>
            <pc:docMk/>
            <pc:sldMk cId="2403168928" sldId="350"/>
            <ac:spMk id="2" creationId="{9E1B71D1-89A8-92ED-DBEF-CD5D95034FF0}"/>
          </ac:spMkLst>
        </pc:spChg>
        <pc:spChg chg="del">
          <ac:chgData name="Janakiraman Sankara Narayanan" userId="9eee29c65865a75c" providerId="LiveId" clId="{AF89D835-D518-416A-861C-0FE2D5BBC76D}" dt="2023-12-17T13:13:31.602" v="653" actId="478"/>
          <ac:spMkLst>
            <pc:docMk/>
            <pc:sldMk cId="2403168928" sldId="350"/>
            <ac:spMk id="3" creationId="{7D6D548B-90C9-1B63-EE65-F296DD9DE4E5}"/>
          </ac:spMkLst>
        </pc:spChg>
        <pc:picChg chg="add del mod">
          <ac:chgData name="Janakiraman Sankara Narayanan" userId="9eee29c65865a75c" providerId="LiveId" clId="{AF89D835-D518-416A-861C-0FE2D5BBC76D}" dt="2023-12-17T13:13:43.678" v="657" actId="21"/>
          <ac:picMkLst>
            <pc:docMk/>
            <pc:sldMk cId="2403168928" sldId="350"/>
            <ac:picMk id="5" creationId="{44AE485B-625F-E2CC-82E3-7EC01A11FF2F}"/>
          </ac:picMkLst>
        </pc:picChg>
        <pc:picChg chg="add del">
          <ac:chgData name="Janakiraman Sankara Narayanan" userId="9eee29c65865a75c" providerId="LiveId" clId="{AF89D835-D518-416A-861C-0FE2D5BBC76D}" dt="2023-12-17T13:15:26.081" v="665" actId="478"/>
          <ac:picMkLst>
            <pc:docMk/>
            <pc:sldMk cId="2403168928" sldId="350"/>
            <ac:picMk id="9218" creationId="{1160E49D-8B42-8B15-222D-716A8AB67876}"/>
          </ac:picMkLst>
        </pc:picChg>
        <pc:picChg chg="add mod">
          <ac:chgData name="Janakiraman Sankara Narayanan" userId="9eee29c65865a75c" providerId="LiveId" clId="{AF89D835-D518-416A-861C-0FE2D5BBC76D}" dt="2023-12-17T13:15:50.281" v="667" actId="1076"/>
          <ac:picMkLst>
            <pc:docMk/>
            <pc:sldMk cId="2403168928" sldId="350"/>
            <ac:picMk id="9220" creationId="{A89C3002-5956-02AC-1748-71EFDBFA73F5}"/>
          </ac:picMkLst>
        </pc:picChg>
      </pc:sldChg>
      <pc:sldChg chg="addSp delSp modSp new mod">
        <pc:chgData name="Janakiraman Sankara Narayanan" userId="9eee29c65865a75c" providerId="LiveId" clId="{AF89D835-D518-416A-861C-0FE2D5BBC76D}" dt="2023-12-17T13:27:26.559" v="741" actId="1076"/>
        <pc:sldMkLst>
          <pc:docMk/>
          <pc:sldMk cId="2442062753" sldId="351"/>
        </pc:sldMkLst>
        <pc:spChg chg="mod">
          <ac:chgData name="Janakiraman Sankara Narayanan" userId="9eee29c65865a75c" providerId="LiveId" clId="{AF89D835-D518-416A-861C-0FE2D5BBC76D}" dt="2023-12-17T13:27:26.559" v="741" actId="1076"/>
          <ac:spMkLst>
            <pc:docMk/>
            <pc:sldMk cId="2442062753" sldId="351"/>
            <ac:spMk id="2" creationId="{4194F100-57DE-9305-613E-B93878A21C5B}"/>
          </ac:spMkLst>
        </pc:spChg>
        <pc:spChg chg="del">
          <ac:chgData name="Janakiraman Sankara Narayanan" userId="9eee29c65865a75c" providerId="LiveId" clId="{AF89D835-D518-416A-861C-0FE2D5BBC76D}" dt="2023-12-17T13:25:14.129" v="734" actId="478"/>
          <ac:spMkLst>
            <pc:docMk/>
            <pc:sldMk cId="2442062753" sldId="351"/>
            <ac:spMk id="3" creationId="{085F1E55-4F1C-8807-B500-FA562B4975EA}"/>
          </ac:spMkLst>
        </pc:spChg>
        <pc:picChg chg="add del mod">
          <ac:chgData name="Janakiraman Sankara Narayanan" userId="9eee29c65865a75c" providerId="LiveId" clId="{AF89D835-D518-416A-861C-0FE2D5BBC76D}" dt="2023-12-17T13:27:23.006" v="740" actId="478"/>
          <ac:picMkLst>
            <pc:docMk/>
            <pc:sldMk cId="2442062753" sldId="351"/>
            <ac:picMk id="10242" creationId="{3BAF77E5-D987-8DE0-2D20-C191AAF6A6B0}"/>
          </ac:picMkLst>
        </pc:picChg>
      </pc:sldChg>
      <pc:sldChg chg="addSp delSp modSp new mod">
        <pc:chgData name="Janakiraman Sankara Narayanan" userId="9eee29c65865a75c" providerId="LiveId" clId="{AF89D835-D518-416A-861C-0FE2D5BBC76D}" dt="2023-12-17T13:22:35.232" v="732" actId="14100"/>
        <pc:sldMkLst>
          <pc:docMk/>
          <pc:sldMk cId="4081183885" sldId="352"/>
        </pc:sldMkLst>
        <pc:spChg chg="mod">
          <ac:chgData name="Janakiraman Sankara Narayanan" userId="9eee29c65865a75c" providerId="LiveId" clId="{AF89D835-D518-416A-861C-0FE2D5BBC76D}" dt="2023-12-17T12:42:02.896" v="328" actId="20577"/>
          <ac:spMkLst>
            <pc:docMk/>
            <pc:sldMk cId="4081183885" sldId="352"/>
            <ac:spMk id="2" creationId="{920D613F-F84A-BBA8-BEE3-D93344F0D22E}"/>
          </ac:spMkLst>
        </pc:spChg>
        <pc:spChg chg="del">
          <ac:chgData name="Janakiraman Sankara Narayanan" userId="9eee29c65865a75c" providerId="LiveId" clId="{AF89D835-D518-416A-861C-0FE2D5BBC76D}" dt="2023-12-17T12:35:48.632" v="288" actId="478"/>
          <ac:spMkLst>
            <pc:docMk/>
            <pc:sldMk cId="4081183885" sldId="352"/>
            <ac:spMk id="3" creationId="{BD521C7C-9B03-3CE8-F458-E59B2A5BBB65}"/>
          </ac:spMkLst>
        </pc:spChg>
        <pc:spChg chg="add mod">
          <ac:chgData name="Janakiraman Sankara Narayanan" userId="9eee29c65865a75c" providerId="LiveId" clId="{AF89D835-D518-416A-861C-0FE2D5BBC76D}" dt="2023-12-17T12:43:42.120" v="377" actId="12"/>
          <ac:spMkLst>
            <pc:docMk/>
            <pc:sldMk cId="4081183885" sldId="352"/>
            <ac:spMk id="5" creationId="{E67E696D-8347-72E3-C414-81A610DE71B1}"/>
          </ac:spMkLst>
        </pc:spChg>
        <pc:spChg chg="add del mod">
          <ac:chgData name="Janakiraman Sankara Narayanan" userId="9eee29c65865a75c" providerId="LiveId" clId="{AF89D835-D518-416A-861C-0FE2D5BBC76D}" dt="2023-12-17T13:12:15.067" v="652" actId="478"/>
          <ac:spMkLst>
            <pc:docMk/>
            <pc:sldMk cId="4081183885" sldId="352"/>
            <ac:spMk id="6" creationId="{1BC450C1-7752-A993-25C5-78D97779C313}"/>
          </ac:spMkLst>
        </pc:spChg>
        <pc:picChg chg="add del mod">
          <ac:chgData name="Janakiraman Sankara Narayanan" userId="9eee29c65865a75c" providerId="LiveId" clId="{AF89D835-D518-416A-861C-0FE2D5BBC76D}" dt="2023-12-17T13:22:11.528" v="725" actId="478"/>
          <ac:picMkLst>
            <pc:docMk/>
            <pc:sldMk cId="4081183885" sldId="352"/>
            <ac:picMk id="8" creationId="{8F785A1D-7B79-EBDA-CAF2-6C7B9A19B293}"/>
          </ac:picMkLst>
        </pc:picChg>
        <pc:picChg chg="add del mod">
          <ac:chgData name="Janakiraman Sankara Narayanan" userId="9eee29c65865a75c" providerId="LiveId" clId="{AF89D835-D518-416A-861C-0FE2D5BBC76D}" dt="2023-12-17T13:22:22.809" v="728" actId="478"/>
          <ac:picMkLst>
            <pc:docMk/>
            <pc:sldMk cId="4081183885" sldId="352"/>
            <ac:picMk id="10" creationId="{65F115CD-F047-15E0-31D9-000D93C2D723}"/>
          </ac:picMkLst>
        </pc:picChg>
        <pc:picChg chg="add mod">
          <ac:chgData name="Janakiraman Sankara Narayanan" userId="9eee29c65865a75c" providerId="LiveId" clId="{AF89D835-D518-416A-861C-0FE2D5BBC76D}" dt="2023-12-17T13:22:35.232" v="732" actId="14100"/>
          <ac:picMkLst>
            <pc:docMk/>
            <pc:sldMk cId="4081183885" sldId="352"/>
            <ac:picMk id="12" creationId="{C1F6373B-0F80-3F26-C39A-56462A56F3E4}"/>
          </ac:picMkLst>
        </pc:picChg>
        <pc:picChg chg="add del mod">
          <ac:chgData name="Janakiraman Sankara Narayanan" userId="9eee29c65865a75c" providerId="LiveId" clId="{AF89D835-D518-416A-861C-0FE2D5BBC76D}" dt="2023-12-17T12:36:34.670" v="292" actId="478"/>
          <ac:picMkLst>
            <pc:docMk/>
            <pc:sldMk cId="4081183885" sldId="352"/>
            <ac:picMk id="3074" creationId="{13F6C2DF-17D6-6DDA-2A85-5DCFF9B0C5B5}"/>
          </ac:picMkLst>
        </pc:picChg>
        <pc:picChg chg="add mod">
          <ac:chgData name="Janakiraman Sankara Narayanan" userId="9eee29c65865a75c" providerId="LiveId" clId="{AF89D835-D518-416A-861C-0FE2D5BBC76D}" dt="2023-12-17T13:22:31.551" v="731" actId="14100"/>
          <ac:picMkLst>
            <pc:docMk/>
            <pc:sldMk cId="4081183885" sldId="352"/>
            <ac:picMk id="3076" creationId="{24404222-30D9-71BA-8622-5CE9B36570F7}"/>
          </ac:picMkLst>
        </pc:picChg>
      </pc:sldChg>
      <pc:sldChg chg="addSp delSp modSp new mod">
        <pc:chgData name="Janakiraman Sankara Narayanan" userId="9eee29c65865a75c" providerId="LiveId" clId="{AF89D835-D518-416A-861C-0FE2D5BBC76D}" dt="2023-12-17T12:46:42.831" v="450" actId="20577"/>
        <pc:sldMkLst>
          <pc:docMk/>
          <pc:sldMk cId="4237206837" sldId="353"/>
        </pc:sldMkLst>
        <pc:spChg chg="mod">
          <ac:chgData name="Janakiraman Sankara Narayanan" userId="9eee29c65865a75c" providerId="LiveId" clId="{AF89D835-D518-416A-861C-0FE2D5BBC76D}" dt="2023-12-17T12:44:41.256" v="402" actId="20577"/>
          <ac:spMkLst>
            <pc:docMk/>
            <pc:sldMk cId="4237206837" sldId="353"/>
            <ac:spMk id="2" creationId="{FFA7466C-83A3-7E34-2579-E3A3136C6038}"/>
          </ac:spMkLst>
        </pc:spChg>
        <pc:spChg chg="del">
          <ac:chgData name="Janakiraman Sankara Narayanan" userId="9eee29c65865a75c" providerId="LiveId" clId="{AF89D835-D518-416A-861C-0FE2D5BBC76D}" dt="2023-12-17T12:45:30.144" v="403" actId="478"/>
          <ac:spMkLst>
            <pc:docMk/>
            <pc:sldMk cId="4237206837" sldId="353"/>
            <ac:spMk id="3" creationId="{F36072FE-1692-8A55-BF6A-605782170665}"/>
          </ac:spMkLst>
        </pc:spChg>
        <pc:spChg chg="add mod">
          <ac:chgData name="Janakiraman Sankara Narayanan" userId="9eee29c65865a75c" providerId="LiveId" clId="{AF89D835-D518-416A-861C-0FE2D5BBC76D}" dt="2023-12-17T12:46:28.087" v="432" actId="20577"/>
          <ac:spMkLst>
            <pc:docMk/>
            <pc:sldMk cId="4237206837" sldId="353"/>
            <ac:spMk id="5" creationId="{4CE16112-7807-B648-6952-734C359EA350}"/>
          </ac:spMkLst>
        </pc:spChg>
        <pc:spChg chg="add mod">
          <ac:chgData name="Janakiraman Sankara Narayanan" userId="9eee29c65865a75c" providerId="LiveId" clId="{AF89D835-D518-416A-861C-0FE2D5BBC76D}" dt="2023-12-17T12:46:42.831" v="450" actId="20577"/>
          <ac:spMkLst>
            <pc:docMk/>
            <pc:sldMk cId="4237206837" sldId="353"/>
            <ac:spMk id="6" creationId="{E6FF58E9-E1DB-C1C8-6412-AA751082B4CA}"/>
          </ac:spMkLst>
        </pc:spChg>
        <pc:picChg chg="add mod">
          <ac:chgData name="Janakiraman Sankara Narayanan" userId="9eee29c65865a75c" providerId="LiveId" clId="{AF89D835-D518-416A-861C-0FE2D5BBC76D}" dt="2023-12-17T12:45:54.360" v="409" actId="14100"/>
          <ac:picMkLst>
            <pc:docMk/>
            <pc:sldMk cId="4237206837" sldId="353"/>
            <ac:picMk id="4098" creationId="{FCA56BAC-AB45-2F1F-DBB1-A7C3FC2173BB}"/>
          </ac:picMkLst>
        </pc:picChg>
        <pc:picChg chg="add mod">
          <ac:chgData name="Janakiraman Sankara Narayanan" userId="9eee29c65865a75c" providerId="LiveId" clId="{AF89D835-D518-416A-861C-0FE2D5BBC76D}" dt="2023-12-17T12:46:14.277" v="415" actId="1076"/>
          <ac:picMkLst>
            <pc:docMk/>
            <pc:sldMk cId="4237206837" sldId="353"/>
            <ac:picMk id="4100" creationId="{9AE9F12A-EB57-D5BE-9DC7-923B8B44C43F}"/>
          </ac:picMkLst>
        </pc:picChg>
      </pc:sldChg>
      <pc:sldChg chg="addSp delSp modSp new mod ord">
        <pc:chgData name="Janakiraman Sankara Narayanan" userId="9eee29c65865a75c" providerId="LiveId" clId="{AF89D835-D518-416A-861C-0FE2D5BBC76D}" dt="2023-12-17T13:18:00.152" v="677"/>
        <pc:sldMkLst>
          <pc:docMk/>
          <pc:sldMk cId="2055439736" sldId="354"/>
        </pc:sldMkLst>
        <pc:spChg chg="mod">
          <ac:chgData name="Janakiraman Sankara Narayanan" userId="9eee29c65865a75c" providerId="LiveId" clId="{AF89D835-D518-416A-861C-0FE2D5BBC76D}" dt="2023-12-17T12:47:29.112" v="457" actId="20577"/>
          <ac:spMkLst>
            <pc:docMk/>
            <pc:sldMk cId="2055439736" sldId="354"/>
            <ac:spMk id="2" creationId="{55A32A2B-7FBA-42B4-CBCA-C4C3492ADB12}"/>
          </ac:spMkLst>
        </pc:spChg>
        <pc:spChg chg="del">
          <ac:chgData name="Janakiraman Sankara Narayanan" userId="9eee29c65865a75c" providerId="LiveId" clId="{AF89D835-D518-416A-861C-0FE2D5BBC76D}" dt="2023-12-17T12:47:33.487" v="458" actId="478"/>
          <ac:spMkLst>
            <pc:docMk/>
            <pc:sldMk cId="2055439736" sldId="354"/>
            <ac:spMk id="3" creationId="{28C37565-6781-B62B-A20C-FC331295AD9E}"/>
          </ac:spMkLst>
        </pc:spChg>
        <pc:picChg chg="add mod">
          <ac:chgData name="Janakiraman Sankara Narayanan" userId="9eee29c65865a75c" providerId="LiveId" clId="{AF89D835-D518-416A-861C-0FE2D5BBC76D}" dt="2023-12-17T12:47:42.583" v="460" actId="1076"/>
          <ac:picMkLst>
            <pc:docMk/>
            <pc:sldMk cId="2055439736" sldId="354"/>
            <ac:picMk id="5" creationId="{78D24E27-EC6F-87F5-2CE1-2B1D53AB8E1E}"/>
          </ac:picMkLst>
        </pc:picChg>
      </pc:sldChg>
      <pc:sldChg chg="addSp delSp modSp new mod">
        <pc:chgData name="Janakiraman Sankara Narayanan" userId="9eee29c65865a75c" providerId="LiveId" clId="{AF89D835-D518-416A-861C-0FE2D5BBC76D}" dt="2023-12-17T13:12:04.104" v="651" actId="123"/>
        <pc:sldMkLst>
          <pc:docMk/>
          <pc:sldMk cId="3622942242" sldId="355"/>
        </pc:sldMkLst>
        <pc:spChg chg="mod">
          <ac:chgData name="Janakiraman Sankara Narayanan" userId="9eee29c65865a75c" providerId="LiveId" clId="{AF89D835-D518-416A-861C-0FE2D5BBC76D}" dt="2023-12-17T12:49:22.535" v="500" actId="20577"/>
          <ac:spMkLst>
            <pc:docMk/>
            <pc:sldMk cId="3622942242" sldId="355"/>
            <ac:spMk id="2" creationId="{C136C3BA-A275-D9D5-5C92-BC8323BA20D8}"/>
          </ac:spMkLst>
        </pc:spChg>
        <pc:spChg chg="del">
          <ac:chgData name="Janakiraman Sankara Narayanan" userId="9eee29c65865a75c" providerId="LiveId" clId="{AF89D835-D518-416A-861C-0FE2D5BBC76D}" dt="2023-12-17T12:49:08.776" v="462" actId="478"/>
          <ac:spMkLst>
            <pc:docMk/>
            <pc:sldMk cId="3622942242" sldId="355"/>
            <ac:spMk id="3" creationId="{6D5B1E05-9D0A-0EDB-490D-BE97391A73B6}"/>
          </ac:spMkLst>
        </pc:spChg>
        <pc:spChg chg="add mod">
          <ac:chgData name="Janakiraman Sankara Narayanan" userId="9eee29c65865a75c" providerId="LiveId" clId="{AF89D835-D518-416A-861C-0FE2D5BBC76D}" dt="2023-12-17T13:12:04.104" v="651" actId="123"/>
          <ac:spMkLst>
            <pc:docMk/>
            <pc:sldMk cId="3622942242" sldId="355"/>
            <ac:spMk id="6" creationId="{B12B2262-9544-8B52-94F6-E178C568C07C}"/>
          </ac:spMkLst>
        </pc:spChg>
        <pc:picChg chg="add mod">
          <ac:chgData name="Janakiraman Sankara Narayanan" userId="9eee29c65865a75c" providerId="LiveId" clId="{AF89D835-D518-416A-861C-0FE2D5BBC76D}" dt="2023-12-17T13:11:12.857" v="641" actId="1076"/>
          <ac:picMkLst>
            <pc:docMk/>
            <pc:sldMk cId="3622942242" sldId="355"/>
            <ac:picMk id="5122" creationId="{7611240A-80D6-4AB9-27D2-7F85BB40CF8E}"/>
          </ac:picMkLst>
        </pc:picChg>
      </pc:sldChg>
      <pc:sldChg chg="addSp delSp modSp new mod">
        <pc:chgData name="Janakiraman Sankara Narayanan" userId="9eee29c65865a75c" providerId="LiveId" clId="{AF89D835-D518-416A-861C-0FE2D5BBC76D}" dt="2023-12-17T12:56:28.956" v="544" actId="1076"/>
        <pc:sldMkLst>
          <pc:docMk/>
          <pc:sldMk cId="2899996118" sldId="356"/>
        </pc:sldMkLst>
        <pc:spChg chg="mod">
          <ac:chgData name="Janakiraman Sankara Narayanan" userId="9eee29c65865a75c" providerId="LiveId" clId="{AF89D835-D518-416A-861C-0FE2D5BBC76D}" dt="2023-12-17T12:53:58.375" v="529" actId="20577"/>
          <ac:spMkLst>
            <pc:docMk/>
            <pc:sldMk cId="2899996118" sldId="356"/>
            <ac:spMk id="2" creationId="{25BBB754-ACDF-982C-7E06-E6AE75E77EA2}"/>
          </ac:spMkLst>
        </pc:spChg>
        <pc:spChg chg="del">
          <ac:chgData name="Janakiraman Sankara Narayanan" userId="9eee29c65865a75c" providerId="LiveId" clId="{AF89D835-D518-416A-861C-0FE2D5BBC76D}" dt="2023-12-17T12:54:06.885" v="531" actId="478"/>
          <ac:spMkLst>
            <pc:docMk/>
            <pc:sldMk cId="2899996118" sldId="356"/>
            <ac:spMk id="3" creationId="{0DF6B0CE-0E37-0A02-5E01-C2E6A8FB7210}"/>
          </ac:spMkLst>
        </pc:spChg>
        <pc:spChg chg="add del">
          <ac:chgData name="Janakiraman Sankara Narayanan" userId="9eee29c65865a75c" providerId="LiveId" clId="{AF89D835-D518-416A-861C-0FE2D5BBC76D}" dt="2023-12-17T12:54:55.829" v="535" actId="22"/>
          <ac:spMkLst>
            <pc:docMk/>
            <pc:sldMk cId="2899996118" sldId="356"/>
            <ac:spMk id="7" creationId="{96F9547F-C41E-0537-4EE1-8D0F2B3CC29B}"/>
          </ac:spMkLst>
        </pc:spChg>
        <pc:picChg chg="add del mod">
          <ac:chgData name="Janakiraman Sankara Narayanan" userId="9eee29c65865a75c" providerId="LiveId" clId="{AF89D835-D518-416A-861C-0FE2D5BBC76D}" dt="2023-12-17T12:54:53.620" v="533" actId="478"/>
          <ac:picMkLst>
            <pc:docMk/>
            <pc:sldMk cId="2899996118" sldId="356"/>
            <ac:picMk id="5" creationId="{59E3658F-8BD6-B9F0-8A86-CD64FBE4322D}"/>
          </ac:picMkLst>
        </pc:picChg>
        <pc:picChg chg="add del mod">
          <ac:chgData name="Janakiraman Sankara Narayanan" userId="9eee29c65865a75c" providerId="LiveId" clId="{AF89D835-D518-416A-861C-0FE2D5BBC76D}" dt="2023-12-17T12:55:41.028" v="539" actId="478"/>
          <ac:picMkLst>
            <pc:docMk/>
            <pc:sldMk cId="2899996118" sldId="356"/>
            <ac:picMk id="7170" creationId="{D9E2FF47-4B44-D882-5B9B-710CEE0D06A5}"/>
          </ac:picMkLst>
        </pc:picChg>
        <pc:picChg chg="add del">
          <ac:chgData name="Janakiraman Sankara Narayanan" userId="9eee29c65865a75c" providerId="LiveId" clId="{AF89D835-D518-416A-861C-0FE2D5BBC76D}" dt="2023-12-17T12:55:49.508" v="541" actId="478"/>
          <ac:picMkLst>
            <pc:docMk/>
            <pc:sldMk cId="2899996118" sldId="356"/>
            <ac:picMk id="7172" creationId="{FEB7EE97-59C3-2460-5CAE-A84C1AD7C62C}"/>
          </ac:picMkLst>
        </pc:picChg>
        <pc:picChg chg="add mod">
          <ac:chgData name="Janakiraman Sankara Narayanan" userId="9eee29c65865a75c" providerId="LiveId" clId="{AF89D835-D518-416A-861C-0FE2D5BBC76D}" dt="2023-12-17T12:56:28.956" v="544" actId="1076"/>
          <ac:picMkLst>
            <pc:docMk/>
            <pc:sldMk cId="2899996118" sldId="356"/>
            <ac:picMk id="7174" creationId="{FE462C3D-5A5F-6BF7-2E33-CE6E96348A11}"/>
          </ac:picMkLst>
        </pc:picChg>
      </pc:sldChg>
      <pc:sldChg chg="addSp delSp modSp new mod">
        <pc:chgData name="Janakiraman Sankara Narayanan" userId="9eee29c65865a75c" providerId="LiveId" clId="{AF89D835-D518-416A-861C-0FE2D5BBC76D}" dt="2023-12-17T12:57:42.822" v="631" actId="20577"/>
        <pc:sldMkLst>
          <pc:docMk/>
          <pc:sldMk cId="3131224058" sldId="357"/>
        </pc:sldMkLst>
        <pc:spChg chg="mod">
          <ac:chgData name="Janakiraman Sankara Narayanan" userId="9eee29c65865a75c" providerId="LiveId" clId="{AF89D835-D518-416A-861C-0FE2D5BBC76D}" dt="2023-12-17T12:56:44.527" v="572" actId="27636"/>
          <ac:spMkLst>
            <pc:docMk/>
            <pc:sldMk cId="3131224058" sldId="357"/>
            <ac:spMk id="2" creationId="{E51E2CAB-6AF3-1D20-B696-253CEBE40FE1}"/>
          </ac:spMkLst>
        </pc:spChg>
        <pc:spChg chg="del">
          <ac:chgData name="Janakiraman Sankara Narayanan" userId="9eee29c65865a75c" providerId="LiveId" clId="{AF89D835-D518-416A-861C-0FE2D5BBC76D}" dt="2023-12-17T12:56:47.245" v="573" actId="478"/>
          <ac:spMkLst>
            <pc:docMk/>
            <pc:sldMk cId="3131224058" sldId="357"/>
            <ac:spMk id="3" creationId="{6677BE4E-DE3D-C92B-545D-26D9D4C2AE5E}"/>
          </ac:spMkLst>
        </pc:spChg>
        <pc:spChg chg="add mod">
          <ac:chgData name="Janakiraman Sankara Narayanan" userId="9eee29c65865a75c" providerId="LiveId" clId="{AF89D835-D518-416A-861C-0FE2D5BBC76D}" dt="2023-12-17T12:57:42.822" v="631" actId="20577"/>
          <ac:spMkLst>
            <pc:docMk/>
            <pc:sldMk cId="3131224058" sldId="357"/>
            <ac:spMk id="5" creationId="{0C7BD5FB-C377-5C8C-772B-8DD67F5D9924}"/>
          </ac:spMkLst>
        </pc:spChg>
        <pc:picChg chg="add mod">
          <ac:chgData name="Janakiraman Sankara Narayanan" userId="9eee29c65865a75c" providerId="LiveId" clId="{AF89D835-D518-416A-861C-0FE2D5BBC76D}" dt="2023-12-17T12:57:11.555" v="576" actId="1076"/>
          <ac:picMkLst>
            <pc:docMk/>
            <pc:sldMk cId="3131224058" sldId="357"/>
            <ac:picMk id="8194" creationId="{E410BBB0-2404-BC4A-5B2F-526E6D3BCD97}"/>
          </ac:picMkLst>
        </pc:picChg>
      </pc:sldChg>
      <pc:sldChg chg="addSp delSp modSp new mod">
        <pc:chgData name="Janakiraman Sankara Narayanan" userId="9eee29c65865a75c" providerId="LiveId" clId="{AF89D835-D518-416A-861C-0FE2D5BBC76D}" dt="2023-12-17T13:14:03.577" v="663" actId="1076"/>
        <pc:sldMkLst>
          <pc:docMk/>
          <pc:sldMk cId="3633471411" sldId="358"/>
        </pc:sldMkLst>
        <pc:spChg chg="del">
          <ac:chgData name="Janakiraman Sankara Narayanan" userId="9eee29c65865a75c" providerId="LiveId" clId="{AF89D835-D518-416A-861C-0FE2D5BBC76D}" dt="2023-12-17T13:13:50.860" v="660" actId="478"/>
          <ac:spMkLst>
            <pc:docMk/>
            <pc:sldMk cId="3633471411" sldId="358"/>
            <ac:spMk id="2" creationId="{162EE7EE-6E21-9367-0281-F0EB8C13F464}"/>
          </ac:spMkLst>
        </pc:spChg>
        <pc:spChg chg="del">
          <ac:chgData name="Janakiraman Sankara Narayanan" userId="9eee29c65865a75c" providerId="LiveId" clId="{AF89D835-D518-416A-861C-0FE2D5BBC76D}" dt="2023-12-17T13:13:46.183" v="658" actId="478"/>
          <ac:spMkLst>
            <pc:docMk/>
            <pc:sldMk cId="3633471411" sldId="358"/>
            <ac:spMk id="3" creationId="{E3348306-A85C-CCF7-19CA-D8A0D9DCE3F8}"/>
          </ac:spMkLst>
        </pc:spChg>
        <pc:picChg chg="add mod">
          <ac:chgData name="Janakiraman Sankara Narayanan" userId="9eee29c65865a75c" providerId="LiveId" clId="{AF89D835-D518-416A-861C-0FE2D5BBC76D}" dt="2023-12-17T13:14:03.577" v="663" actId="1076"/>
          <ac:picMkLst>
            <pc:docMk/>
            <pc:sldMk cId="3633471411" sldId="358"/>
            <ac:picMk id="5" creationId="{8C068A3F-B3EA-6739-2EC7-DB6E97CB718E}"/>
          </ac:picMkLst>
        </pc:picChg>
      </pc:sldChg>
      <pc:sldChg chg="new del">
        <pc:chgData name="Janakiraman Sankara Narayanan" userId="9eee29c65865a75c" providerId="LiveId" clId="{AF89D835-D518-416A-861C-0FE2D5BBC76D}" dt="2023-12-17T13:23:07.896" v="733" actId="47"/>
        <pc:sldMkLst>
          <pc:docMk/>
          <pc:sldMk cId="1944632884" sldId="359"/>
        </pc:sldMkLst>
      </pc:sldChg>
      <pc:sldChg chg="addSp delSp modSp new mod">
        <pc:chgData name="Janakiraman Sankara Narayanan" userId="9eee29c65865a75c" providerId="LiveId" clId="{AF89D835-D518-416A-861C-0FE2D5BBC76D}" dt="2023-12-17T13:35:37.820" v="825" actId="14100"/>
        <pc:sldMkLst>
          <pc:docMk/>
          <pc:sldMk cId="3262719090" sldId="359"/>
        </pc:sldMkLst>
        <pc:spChg chg="mod">
          <ac:chgData name="Janakiraman Sankara Narayanan" userId="9eee29c65865a75c" providerId="LiveId" clId="{AF89D835-D518-416A-861C-0FE2D5BBC76D}" dt="2023-12-17T13:27:34.917" v="754" actId="27636"/>
          <ac:spMkLst>
            <pc:docMk/>
            <pc:sldMk cId="3262719090" sldId="359"/>
            <ac:spMk id="2" creationId="{82B0B18D-F479-523E-EEE9-44E89A3124BD}"/>
          </ac:spMkLst>
        </pc:spChg>
        <pc:spChg chg="del">
          <ac:chgData name="Janakiraman Sankara Narayanan" userId="9eee29c65865a75c" providerId="LiveId" clId="{AF89D835-D518-416A-861C-0FE2D5BBC76D}" dt="2023-12-17T13:29:33.760" v="786" actId="478"/>
          <ac:spMkLst>
            <pc:docMk/>
            <pc:sldMk cId="3262719090" sldId="359"/>
            <ac:spMk id="3" creationId="{7F943631-6546-770B-933C-0CC77C6057D7}"/>
          </ac:spMkLst>
        </pc:spChg>
        <pc:spChg chg="add del">
          <ac:chgData name="Janakiraman Sankara Narayanan" userId="9eee29c65865a75c" providerId="LiveId" clId="{AF89D835-D518-416A-861C-0FE2D5BBC76D}" dt="2023-12-17T13:31:42.448" v="791" actId="478"/>
          <ac:spMkLst>
            <pc:docMk/>
            <pc:sldMk cId="3262719090" sldId="359"/>
            <ac:spMk id="5" creationId="{03314C48-92A8-6225-AFD8-9D6808845AAA}"/>
          </ac:spMkLst>
        </pc:spChg>
        <pc:spChg chg="add mod">
          <ac:chgData name="Janakiraman Sankara Narayanan" userId="9eee29c65865a75c" providerId="LiveId" clId="{AF89D835-D518-416A-861C-0FE2D5BBC76D}" dt="2023-12-17T13:32:21.526" v="793" actId="14100"/>
          <ac:spMkLst>
            <pc:docMk/>
            <pc:sldMk cId="3262719090" sldId="359"/>
            <ac:spMk id="6" creationId="{E50ABBF6-A550-F88C-A3F2-4E3FF69F95DF}"/>
          </ac:spMkLst>
        </pc:spChg>
        <pc:spChg chg="add del">
          <ac:chgData name="Janakiraman Sankara Narayanan" userId="9eee29c65865a75c" providerId="LiveId" clId="{AF89D835-D518-416A-861C-0FE2D5BBC76D}" dt="2023-12-17T13:34:11.158" v="810" actId="478"/>
          <ac:spMkLst>
            <pc:docMk/>
            <pc:sldMk cId="3262719090" sldId="359"/>
            <ac:spMk id="7" creationId="{26756162-8728-F9C6-CCB1-3A41B5BEC889}"/>
          </ac:spMkLst>
        </pc:spChg>
        <pc:spChg chg="add del">
          <ac:chgData name="Janakiraman Sankara Narayanan" userId="9eee29c65865a75c" providerId="LiveId" clId="{AF89D835-D518-416A-861C-0FE2D5BBC76D}" dt="2023-12-17T13:34:18.583" v="813" actId="478"/>
          <ac:spMkLst>
            <pc:docMk/>
            <pc:sldMk cId="3262719090" sldId="359"/>
            <ac:spMk id="8" creationId="{4D851D7A-95A6-1B7F-59ED-C95CAAEDD569}"/>
          </ac:spMkLst>
        </pc:spChg>
        <pc:spChg chg="add del">
          <ac:chgData name="Janakiraman Sankara Narayanan" userId="9eee29c65865a75c" providerId="LiveId" clId="{AF89D835-D518-416A-861C-0FE2D5BBC76D}" dt="2023-12-17T13:35:22.399" v="821" actId="478"/>
          <ac:spMkLst>
            <pc:docMk/>
            <pc:sldMk cId="3262719090" sldId="359"/>
            <ac:spMk id="9" creationId="{A1270B5A-A4AF-5AE9-2DFA-477FAB338236}"/>
          </ac:spMkLst>
        </pc:spChg>
        <pc:picChg chg="add del mod">
          <ac:chgData name="Janakiraman Sankara Narayanan" userId="9eee29c65865a75c" providerId="LiveId" clId="{AF89D835-D518-416A-861C-0FE2D5BBC76D}" dt="2023-12-17T13:31:04.638" v="789" actId="478"/>
          <ac:picMkLst>
            <pc:docMk/>
            <pc:sldMk cId="3262719090" sldId="359"/>
            <ac:picMk id="12290" creationId="{25F7F617-C94D-3E8C-B295-BF0EB07BB59C}"/>
          </ac:picMkLst>
        </pc:picChg>
        <pc:picChg chg="add del mod">
          <ac:chgData name="Janakiraman Sankara Narayanan" userId="9eee29c65865a75c" providerId="LiveId" clId="{AF89D835-D518-416A-861C-0FE2D5BBC76D}" dt="2023-12-17T13:33:18.159" v="802" actId="478"/>
          <ac:picMkLst>
            <pc:docMk/>
            <pc:sldMk cId="3262719090" sldId="359"/>
            <ac:picMk id="12294" creationId="{5F3A9B1A-EF92-7B13-038F-7B101F0EF0D6}"/>
          </ac:picMkLst>
        </pc:picChg>
        <pc:picChg chg="add del mod">
          <ac:chgData name="Janakiraman Sankara Narayanan" userId="9eee29c65865a75c" providerId="LiveId" clId="{AF89D835-D518-416A-861C-0FE2D5BBC76D}" dt="2023-12-17T13:33:18.486" v="803" actId="478"/>
          <ac:picMkLst>
            <pc:docMk/>
            <pc:sldMk cId="3262719090" sldId="359"/>
            <ac:picMk id="12296" creationId="{94BAE8F8-DBFC-539C-B4DD-AE2E56C5E66A}"/>
          </ac:picMkLst>
        </pc:picChg>
        <pc:picChg chg="add mod">
          <ac:chgData name="Janakiraman Sankara Narayanan" userId="9eee29c65865a75c" providerId="LiveId" clId="{AF89D835-D518-416A-861C-0FE2D5BBC76D}" dt="2023-12-17T13:34:16.269" v="812" actId="1076"/>
          <ac:picMkLst>
            <pc:docMk/>
            <pc:sldMk cId="3262719090" sldId="359"/>
            <ac:picMk id="12298" creationId="{92A76C6F-E9CD-B925-C95B-EED3197B73D1}"/>
          </ac:picMkLst>
        </pc:picChg>
        <pc:picChg chg="add del mod">
          <ac:chgData name="Janakiraman Sankara Narayanan" userId="9eee29c65865a75c" providerId="LiveId" clId="{AF89D835-D518-416A-861C-0FE2D5BBC76D}" dt="2023-12-17T13:35:16.285" v="820" actId="478"/>
          <ac:picMkLst>
            <pc:docMk/>
            <pc:sldMk cId="3262719090" sldId="359"/>
            <ac:picMk id="12300" creationId="{F48ABE1D-82FF-300A-1C10-2990E92690E0}"/>
          </ac:picMkLst>
        </pc:picChg>
        <pc:picChg chg="add del mod">
          <ac:chgData name="Janakiraman Sankara Narayanan" userId="9eee29c65865a75c" providerId="LiveId" clId="{AF89D835-D518-416A-861C-0FE2D5BBC76D}" dt="2023-12-17T13:35:16.285" v="820" actId="478"/>
          <ac:picMkLst>
            <pc:docMk/>
            <pc:sldMk cId="3262719090" sldId="359"/>
            <ac:picMk id="12302" creationId="{0CDF4883-D57F-891B-43C1-397EDBF6D694}"/>
          </ac:picMkLst>
        </pc:picChg>
        <pc:picChg chg="add mod">
          <ac:chgData name="Janakiraman Sankara Narayanan" userId="9eee29c65865a75c" providerId="LiveId" clId="{AF89D835-D518-416A-861C-0FE2D5BBC76D}" dt="2023-12-17T13:35:37.820" v="825" actId="14100"/>
          <ac:picMkLst>
            <pc:docMk/>
            <pc:sldMk cId="3262719090" sldId="359"/>
            <ac:picMk id="12304" creationId="{CF23B227-9F53-CB8A-0B48-5854B207ADC7}"/>
          </ac:picMkLst>
        </pc:picChg>
      </pc:sldChg>
      <pc:sldChg chg="addSp delSp modSp new mod">
        <pc:chgData name="Janakiraman Sankara Narayanan" userId="9eee29c65865a75c" providerId="LiveId" clId="{AF89D835-D518-416A-861C-0FE2D5BBC76D}" dt="2023-12-17T13:44:15.443" v="828" actId="1076"/>
        <pc:sldMkLst>
          <pc:docMk/>
          <pc:sldMk cId="3599431328" sldId="360"/>
        </pc:sldMkLst>
        <pc:spChg chg="del">
          <ac:chgData name="Janakiraman Sankara Narayanan" userId="9eee29c65865a75c" providerId="LiveId" clId="{AF89D835-D518-416A-861C-0FE2D5BBC76D}" dt="2023-12-17T13:28:02.321" v="757" actId="478"/>
          <ac:spMkLst>
            <pc:docMk/>
            <pc:sldMk cId="3599431328" sldId="360"/>
            <ac:spMk id="2" creationId="{69B26B0A-F4E5-30D2-826B-E9B346C31ACD}"/>
          </ac:spMkLst>
        </pc:spChg>
        <pc:spChg chg="del">
          <ac:chgData name="Janakiraman Sankara Narayanan" userId="9eee29c65865a75c" providerId="LiveId" clId="{AF89D835-D518-416A-861C-0FE2D5BBC76D}" dt="2023-12-17T13:27:59.048" v="756" actId="478"/>
          <ac:spMkLst>
            <pc:docMk/>
            <pc:sldMk cId="3599431328" sldId="360"/>
            <ac:spMk id="3" creationId="{1AD185E2-6933-D7E6-5CF1-0699D0B5CF43}"/>
          </ac:spMkLst>
        </pc:spChg>
        <pc:spChg chg="add mod">
          <ac:chgData name="Janakiraman Sankara Narayanan" userId="9eee29c65865a75c" providerId="LiveId" clId="{AF89D835-D518-416A-861C-0FE2D5BBC76D}" dt="2023-12-17T13:29:27.095" v="785" actId="20577"/>
          <ac:spMkLst>
            <pc:docMk/>
            <pc:sldMk cId="3599431328" sldId="360"/>
            <ac:spMk id="5" creationId="{3B085EE9-BA3C-6B92-73B0-779DB45EA458}"/>
          </ac:spMkLst>
        </pc:spChg>
        <pc:picChg chg="add mod">
          <ac:chgData name="Janakiraman Sankara Narayanan" userId="9eee29c65865a75c" providerId="LiveId" clId="{AF89D835-D518-416A-861C-0FE2D5BBC76D}" dt="2023-12-17T13:44:15.443" v="828" actId="1076"/>
          <ac:picMkLst>
            <pc:docMk/>
            <pc:sldMk cId="3599431328" sldId="360"/>
            <ac:picMk id="11266" creationId="{1D521FDD-0481-B7B0-946A-B47C9CDC86E1}"/>
          </ac:picMkLst>
        </pc:picChg>
        <pc:picChg chg="add mod">
          <ac:chgData name="Janakiraman Sankara Narayanan" userId="9eee29c65865a75c" providerId="LiveId" clId="{AF89D835-D518-416A-861C-0FE2D5BBC76D}" dt="2023-12-17T13:28:55.902" v="770" actId="1076"/>
          <ac:picMkLst>
            <pc:docMk/>
            <pc:sldMk cId="3599431328" sldId="360"/>
            <ac:picMk id="11268" creationId="{FDEB5EB6-8636-D21F-2BD6-982645C747CC}"/>
          </ac:picMkLst>
        </pc:picChg>
      </pc:sldChg>
      <pc:sldChg chg="modSp new del mod">
        <pc:chgData name="Janakiraman Sankara Narayanan" userId="9eee29c65865a75c" providerId="LiveId" clId="{AF89D835-D518-416A-861C-0FE2D5BBC76D}" dt="2023-12-17T13:20:21.141" v="721" actId="47"/>
        <pc:sldMkLst>
          <pc:docMk/>
          <pc:sldMk cId="4045346574" sldId="360"/>
        </pc:sldMkLst>
        <pc:spChg chg="mod">
          <ac:chgData name="Janakiraman Sankara Narayanan" userId="9eee29c65865a75c" providerId="LiveId" clId="{AF89D835-D518-416A-861C-0FE2D5BBC76D}" dt="2023-12-17T13:20:11.228" v="720" actId="27636"/>
          <ac:spMkLst>
            <pc:docMk/>
            <pc:sldMk cId="4045346574" sldId="360"/>
            <ac:spMk id="2" creationId="{ABE84621-95E6-BF02-4EA0-1CA3231AB5CA}"/>
          </ac:spMkLst>
        </pc:spChg>
      </pc:sldChg>
      <pc:sldChg chg="modSp new mod">
        <pc:chgData name="Janakiraman Sankara Narayanan" userId="9eee29c65865a75c" providerId="LiveId" clId="{AF89D835-D518-416A-861C-0FE2D5BBC76D}" dt="2023-12-17T13:48:42.475" v="985" actId="27636"/>
        <pc:sldMkLst>
          <pc:docMk/>
          <pc:sldMk cId="2666421232" sldId="361"/>
        </pc:sldMkLst>
        <pc:spChg chg="mod">
          <ac:chgData name="Janakiraman Sankara Narayanan" userId="9eee29c65865a75c" providerId="LiveId" clId="{AF89D835-D518-416A-861C-0FE2D5BBC76D}" dt="2023-12-17T13:48:42.475" v="985" actId="27636"/>
          <ac:spMkLst>
            <pc:docMk/>
            <pc:sldMk cId="2666421232" sldId="361"/>
            <ac:spMk id="2" creationId="{2F2A1D8B-EFB4-CA94-B7D2-3615E3515F2A}"/>
          </ac:spMkLst>
        </pc:spChg>
        <pc:spChg chg="mod">
          <ac:chgData name="Janakiraman Sankara Narayanan" userId="9eee29c65865a75c" providerId="LiveId" clId="{AF89D835-D518-416A-861C-0FE2D5BBC76D}" dt="2023-12-17T13:46:16.799" v="983" actId="27636"/>
          <ac:spMkLst>
            <pc:docMk/>
            <pc:sldMk cId="2666421232" sldId="361"/>
            <ac:spMk id="3" creationId="{8945E91D-C07C-04E3-2E07-2D03DAC82ED1}"/>
          </ac:spMkLst>
        </pc:spChg>
      </pc:sldChg>
      <pc:sldChg chg="delSp modSp new mod">
        <pc:chgData name="Janakiraman Sankara Narayanan" userId="9eee29c65865a75c" providerId="LiveId" clId="{AF89D835-D518-416A-861C-0FE2D5BBC76D}" dt="2023-12-17T16:09:22.660" v="1021" actId="1076"/>
        <pc:sldMkLst>
          <pc:docMk/>
          <pc:sldMk cId="2387363412" sldId="362"/>
        </pc:sldMkLst>
        <pc:spChg chg="mod">
          <ac:chgData name="Janakiraman Sankara Narayanan" userId="9eee29c65865a75c" providerId="LiveId" clId="{AF89D835-D518-416A-861C-0FE2D5BBC76D}" dt="2023-12-17T16:09:22.660" v="1021" actId="1076"/>
          <ac:spMkLst>
            <pc:docMk/>
            <pc:sldMk cId="2387363412" sldId="362"/>
            <ac:spMk id="2" creationId="{0643621A-C2F6-D4AC-BDC0-143B7CB83018}"/>
          </ac:spMkLst>
        </pc:spChg>
        <pc:spChg chg="del">
          <ac:chgData name="Janakiraman Sankara Narayanan" userId="9eee29c65865a75c" providerId="LiveId" clId="{AF89D835-D518-416A-861C-0FE2D5BBC76D}" dt="2023-12-17T16:09:19.422" v="1020" actId="478"/>
          <ac:spMkLst>
            <pc:docMk/>
            <pc:sldMk cId="2387363412" sldId="362"/>
            <ac:spMk id="3" creationId="{0D8E1174-8684-6678-5AAD-35F42DEB9503}"/>
          </ac:spMkLst>
        </pc:spChg>
      </pc:sldChg>
      <pc:sldMasterChg chg="delSldLayout">
        <pc:chgData name="Janakiraman Sankara Narayanan" userId="9eee29c65865a75c" providerId="LiveId" clId="{AF89D835-D518-416A-861C-0FE2D5BBC76D}" dt="2023-12-17T13:09:05.477" v="635" actId="2696"/>
        <pc:sldMasterMkLst>
          <pc:docMk/>
          <pc:sldMasterMk cId="0" sldId="2147483720"/>
        </pc:sldMasterMkLst>
        <pc:sldLayoutChg chg="del">
          <pc:chgData name="Janakiraman Sankara Narayanan" userId="9eee29c65865a75c" providerId="LiveId" clId="{AF89D835-D518-416A-861C-0FE2D5BBC76D}" dt="2023-12-17T13:09:05.477" v="635" actId="2696"/>
          <pc:sldLayoutMkLst>
            <pc:docMk/>
            <pc:sldMasterMk cId="0" sldId="2147483720"/>
            <pc:sldLayoutMk cId="2602112485" sldId="214748373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EF9A9-8C14-4045-9041-B2005AB72301}" type="datetimeFigureOut">
              <a:rPr lang="en-US" smtClean="0"/>
              <a:t>12/17/2023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85A65-C6E2-400E-A479-729BCF691346}" type="slidenum">
              <a:rPr lang="en-US" smtClean="0"/>
              <a:t>‹#›</a:t>
            </a:fld>
            <a:endParaRPr lang="en-US"/>
          </a:p>
        </p:txBody>
      </p:sp>
    </p:spTree>
    <p:extLst>
      <p:ext uri="{BB962C8B-B14F-4D97-AF65-F5344CB8AC3E}">
        <p14:creationId xmlns:p14="http://schemas.microsoft.com/office/powerpoint/2010/main" val="51318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362962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2CAAB0-BD5D-423A-AB4C-AB4524525568}" type="datetime1">
              <a:rPr lang="en-US" smtClean="0"/>
              <a:t>12/17/2023</a:t>
            </a:fld>
            <a:endParaRPr lang="en-US"/>
          </a:p>
        </p:txBody>
      </p:sp>
      <p:sp>
        <p:nvSpPr>
          <p:cNvPr id="5" name="Footer Placeholder 4"/>
          <p:cNvSpPr>
            <a:spLocks noGrp="1"/>
          </p:cNvSpPr>
          <p:nvPr>
            <p:ph type="ftr" sz="quarter" idx="11"/>
          </p:nvPr>
        </p:nvSpPr>
        <p:spPr/>
        <p:txBody>
          <a:bodyPr/>
          <a:lstStyle/>
          <a:p>
            <a:r>
              <a:rPr lang="en-US"/>
              <a:t>X4plore</a:t>
            </a:r>
          </a:p>
        </p:txBody>
      </p:sp>
      <p:sp>
        <p:nvSpPr>
          <p:cNvPr id="6" name="Slide Number Placeholder 5"/>
          <p:cNvSpPr>
            <a:spLocks noGrp="1"/>
          </p:cNvSpPr>
          <p:nvPr>
            <p:ph type="sldNum" sz="quarter" idx="12"/>
          </p:nvPr>
        </p:nvSpPr>
        <p:spPr/>
        <p:txBody>
          <a:bodyPr/>
          <a:lstStyle/>
          <a:p>
            <a:fld id="{0BA8818F-67E6-4212-A486-A2DF612E4B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B44702-7469-49C8-84E5-17611FD95ACF}" type="datetime1">
              <a:rPr lang="en-US" smtClean="0"/>
              <a:t>12/17/2023</a:t>
            </a:fld>
            <a:endParaRPr lang="en-US"/>
          </a:p>
        </p:txBody>
      </p:sp>
      <p:sp>
        <p:nvSpPr>
          <p:cNvPr id="5" name="Footer Placeholder 4"/>
          <p:cNvSpPr>
            <a:spLocks noGrp="1"/>
          </p:cNvSpPr>
          <p:nvPr>
            <p:ph type="ftr" sz="quarter" idx="11"/>
          </p:nvPr>
        </p:nvSpPr>
        <p:spPr/>
        <p:txBody>
          <a:bodyPr/>
          <a:lstStyle/>
          <a:p>
            <a:r>
              <a:rPr lang="en-US"/>
              <a:t>X4plore</a:t>
            </a:r>
          </a:p>
        </p:txBody>
      </p:sp>
      <p:sp>
        <p:nvSpPr>
          <p:cNvPr id="6" name="Slide Number Placeholder 5"/>
          <p:cNvSpPr>
            <a:spLocks noGrp="1"/>
          </p:cNvSpPr>
          <p:nvPr>
            <p:ph type="sldNum" sz="quarter" idx="12"/>
          </p:nvPr>
        </p:nvSpPr>
        <p:spPr/>
        <p:txBody>
          <a:bodyPr/>
          <a:lstStyle/>
          <a:p>
            <a:fld id="{0BA8818F-67E6-4212-A486-A2DF612E4B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FED6B2-A60D-4770-A5EE-B891F7454159}" type="datetime1">
              <a:rPr lang="en-US" smtClean="0"/>
              <a:t>12/17/2023</a:t>
            </a:fld>
            <a:endParaRPr lang="en-US"/>
          </a:p>
        </p:txBody>
      </p:sp>
      <p:sp>
        <p:nvSpPr>
          <p:cNvPr id="5" name="Footer Placeholder 4"/>
          <p:cNvSpPr>
            <a:spLocks noGrp="1"/>
          </p:cNvSpPr>
          <p:nvPr>
            <p:ph type="ftr" sz="quarter" idx="11"/>
          </p:nvPr>
        </p:nvSpPr>
        <p:spPr/>
        <p:txBody>
          <a:bodyPr/>
          <a:lstStyle/>
          <a:p>
            <a:r>
              <a:rPr lang="en-US"/>
              <a:t>X4plore</a:t>
            </a:r>
          </a:p>
        </p:txBody>
      </p:sp>
      <p:sp>
        <p:nvSpPr>
          <p:cNvPr id="6" name="Slide Number Placeholder 5"/>
          <p:cNvSpPr>
            <a:spLocks noGrp="1"/>
          </p:cNvSpPr>
          <p:nvPr>
            <p:ph type="sldNum" sz="quarter" idx="12"/>
          </p:nvPr>
        </p:nvSpPr>
        <p:spPr/>
        <p:txBody>
          <a:bodyPr/>
          <a:lstStyle/>
          <a:p>
            <a:fld id="{0BA8818F-67E6-4212-A486-A2DF612E4BF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97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7FA8BC-A848-4BF1-AE8A-B5B2AF504ABB}" type="datetime1">
              <a:rPr lang="en-US" smtClean="0"/>
              <a:t>12/17/2023</a:t>
            </a:fld>
            <a:endParaRPr lang="en-US"/>
          </a:p>
        </p:txBody>
      </p:sp>
      <p:sp>
        <p:nvSpPr>
          <p:cNvPr id="5" name="Footer Placeholder 4"/>
          <p:cNvSpPr>
            <a:spLocks noGrp="1"/>
          </p:cNvSpPr>
          <p:nvPr>
            <p:ph type="ftr" sz="quarter" idx="11"/>
          </p:nvPr>
        </p:nvSpPr>
        <p:spPr/>
        <p:txBody>
          <a:bodyPr/>
          <a:lstStyle/>
          <a:p>
            <a:r>
              <a:rPr lang="en-US"/>
              <a:t>X4plore</a:t>
            </a:r>
          </a:p>
        </p:txBody>
      </p:sp>
      <p:sp>
        <p:nvSpPr>
          <p:cNvPr id="6" name="Slide Number Placeholder 5"/>
          <p:cNvSpPr>
            <a:spLocks noGrp="1"/>
          </p:cNvSpPr>
          <p:nvPr>
            <p:ph type="sldNum" sz="quarter" idx="12"/>
          </p:nvPr>
        </p:nvSpPr>
        <p:spPr/>
        <p:txBody>
          <a:bodyPr/>
          <a:lstStyle/>
          <a:p>
            <a:fld id="{0BA8818F-67E6-4212-A486-A2DF612E4B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A6148B-0584-4C22-81FC-943A5A7E971C}" type="datetime1">
              <a:rPr lang="en-US" smtClean="0"/>
              <a:t>12/17/2023</a:t>
            </a:fld>
            <a:endParaRPr lang="en-US"/>
          </a:p>
        </p:txBody>
      </p:sp>
      <p:sp>
        <p:nvSpPr>
          <p:cNvPr id="5" name="Footer Placeholder 4"/>
          <p:cNvSpPr>
            <a:spLocks noGrp="1"/>
          </p:cNvSpPr>
          <p:nvPr>
            <p:ph type="ftr" sz="quarter" idx="11"/>
          </p:nvPr>
        </p:nvSpPr>
        <p:spPr/>
        <p:txBody>
          <a:bodyPr/>
          <a:lstStyle/>
          <a:p>
            <a:r>
              <a:rPr lang="en-US"/>
              <a:t>X4plore</a:t>
            </a:r>
          </a:p>
        </p:txBody>
      </p:sp>
      <p:sp>
        <p:nvSpPr>
          <p:cNvPr id="6" name="Slide Number Placeholder 5"/>
          <p:cNvSpPr>
            <a:spLocks noGrp="1"/>
          </p:cNvSpPr>
          <p:nvPr>
            <p:ph type="sldNum" sz="quarter" idx="12"/>
          </p:nvPr>
        </p:nvSpPr>
        <p:spPr/>
        <p:txBody>
          <a:bodyPr/>
          <a:lstStyle/>
          <a:p>
            <a:fld id="{0BA8818F-67E6-4212-A486-A2DF612E4B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A19780-1AC7-4C8E-997B-8B1555D06128}" type="datetime1">
              <a:rPr lang="en-US" smtClean="0"/>
              <a:t>12/17/2023</a:t>
            </a:fld>
            <a:endParaRPr lang="en-US"/>
          </a:p>
        </p:txBody>
      </p:sp>
      <p:sp>
        <p:nvSpPr>
          <p:cNvPr id="6" name="Footer Placeholder 5"/>
          <p:cNvSpPr>
            <a:spLocks noGrp="1"/>
          </p:cNvSpPr>
          <p:nvPr>
            <p:ph type="ftr" sz="quarter" idx="11"/>
          </p:nvPr>
        </p:nvSpPr>
        <p:spPr/>
        <p:txBody>
          <a:bodyPr/>
          <a:lstStyle/>
          <a:p>
            <a:r>
              <a:rPr lang="en-US"/>
              <a:t>X4plore</a:t>
            </a:r>
          </a:p>
        </p:txBody>
      </p:sp>
      <p:sp>
        <p:nvSpPr>
          <p:cNvPr id="7" name="Slide Number Placeholder 6"/>
          <p:cNvSpPr>
            <a:spLocks noGrp="1"/>
          </p:cNvSpPr>
          <p:nvPr>
            <p:ph type="sldNum" sz="quarter" idx="12"/>
          </p:nvPr>
        </p:nvSpPr>
        <p:spPr/>
        <p:txBody>
          <a:bodyPr/>
          <a:lstStyle/>
          <a:p>
            <a:fld id="{0BA8818F-67E6-4212-A486-A2DF612E4B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45B889-FC62-4FF0-A460-BE07779B0066}" type="datetime1">
              <a:rPr lang="en-US" smtClean="0"/>
              <a:t>12/17/2023</a:t>
            </a:fld>
            <a:endParaRPr lang="en-US"/>
          </a:p>
        </p:txBody>
      </p:sp>
      <p:sp>
        <p:nvSpPr>
          <p:cNvPr id="8" name="Footer Placeholder 7"/>
          <p:cNvSpPr>
            <a:spLocks noGrp="1"/>
          </p:cNvSpPr>
          <p:nvPr>
            <p:ph type="ftr" sz="quarter" idx="11"/>
          </p:nvPr>
        </p:nvSpPr>
        <p:spPr/>
        <p:txBody>
          <a:bodyPr/>
          <a:lstStyle/>
          <a:p>
            <a:r>
              <a:rPr lang="en-US"/>
              <a:t>X4plore</a:t>
            </a:r>
          </a:p>
        </p:txBody>
      </p:sp>
      <p:sp>
        <p:nvSpPr>
          <p:cNvPr id="9" name="Slide Number Placeholder 8"/>
          <p:cNvSpPr>
            <a:spLocks noGrp="1"/>
          </p:cNvSpPr>
          <p:nvPr>
            <p:ph type="sldNum" sz="quarter" idx="12"/>
          </p:nvPr>
        </p:nvSpPr>
        <p:spPr/>
        <p:txBody>
          <a:bodyPr/>
          <a:lstStyle/>
          <a:p>
            <a:fld id="{0BA8818F-67E6-4212-A486-A2DF612E4B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F3CD1B-553E-4DE4-8C3C-EC6DF1AFCCBB}" type="datetime1">
              <a:rPr lang="en-US" smtClean="0"/>
              <a:t>12/17/2023</a:t>
            </a:fld>
            <a:endParaRPr lang="en-US"/>
          </a:p>
        </p:txBody>
      </p:sp>
      <p:sp>
        <p:nvSpPr>
          <p:cNvPr id="4" name="Footer Placeholder 3"/>
          <p:cNvSpPr>
            <a:spLocks noGrp="1"/>
          </p:cNvSpPr>
          <p:nvPr>
            <p:ph type="ftr" sz="quarter" idx="11"/>
          </p:nvPr>
        </p:nvSpPr>
        <p:spPr/>
        <p:txBody>
          <a:bodyPr/>
          <a:lstStyle/>
          <a:p>
            <a:r>
              <a:rPr lang="en-US"/>
              <a:t>X4plore</a:t>
            </a:r>
          </a:p>
        </p:txBody>
      </p:sp>
      <p:sp>
        <p:nvSpPr>
          <p:cNvPr id="5" name="Slide Number Placeholder 4"/>
          <p:cNvSpPr>
            <a:spLocks noGrp="1"/>
          </p:cNvSpPr>
          <p:nvPr>
            <p:ph type="sldNum" sz="quarter" idx="12"/>
          </p:nvPr>
        </p:nvSpPr>
        <p:spPr/>
        <p:txBody>
          <a:bodyPr/>
          <a:lstStyle/>
          <a:p>
            <a:fld id="{0BA8818F-67E6-4212-A486-A2DF612E4B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DABC9-E189-414C-8227-1B04A198E878}" type="datetime1">
              <a:rPr lang="en-US" smtClean="0"/>
              <a:t>12/17/2023</a:t>
            </a:fld>
            <a:endParaRPr lang="en-US"/>
          </a:p>
        </p:txBody>
      </p:sp>
      <p:sp>
        <p:nvSpPr>
          <p:cNvPr id="3" name="Footer Placeholder 2"/>
          <p:cNvSpPr>
            <a:spLocks noGrp="1"/>
          </p:cNvSpPr>
          <p:nvPr>
            <p:ph type="ftr" sz="quarter" idx="11"/>
          </p:nvPr>
        </p:nvSpPr>
        <p:spPr/>
        <p:txBody>
          <a:bodyPr/>
          <a:lstStyle/>
          <a:p>
            <a:r>
              <a:rPr lang="en-US"/>
              <a:t>X4plore</a:t>
            </a:r>
          </a:p>
        </p:txBody>
      </p:sp>
      <p:sp>
        <p:nvSpPr>
          <p:cNvPr id="4" name="Slide Number Placeholder 3"/>
          <p:cNvSpPr>
            <a:spLocks noGrp="1"/>
          </p:cNvSpPr>
          <p:nvPr>
            <p:ph type="sldNum" sz="quarter" idx="12"/>
          </p:nvPr>
        </p:nvSpPr>
        <p:spPr/>
        <p:txBody>
          <a:bodyPr/>
          <a:lstStyle/>
          <a:p>
            <a:fld id="{0BA8818F-67E6-4212-A486-A2DF612E4B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D3C14-A73B-4393-86D2-2D90AD2DD0B1}" type="datetime1">
              <a:rPr lang="en-US" smtClean="0"/>
              <a:t>12/17/2023</a:t>
            </a:fld>
            <a:endParaRPr lang="en-US"/>
          </a:p>
        </p:txBody>
      </p:sp>
      <p:sp>
        <p:nvSpPr>
          <p:cNvPr id="6" name="Footer Placeholder 5"/>
          <p:cNvSpPr>
            <a:spLocks noGrp="1"/>
          </p:cNvSpPr>
          <p:nvPr>
            <p:ph type="ftr" sz="quarter" idx="11"/>
          </p:nvPr>
        </p:nvSpPr>
        <p:spPr/>
        <p:txBody>
          <a:bodyPr/>
          <a:lstStyle/>
          <a:p>
            <a:r>
              <a:rPr lang="en-US"/>
              <a:t>X4plore</a:t>
            </a:r>
          </a:p>
        </p:txBody>
      </p:sp>
      <p:sp>
        <p:nvSpPr>
          <p:cNvPr id="7" name="Slide Number Placeholder 6"/>
          <p:cNvSpPr>
            <a:spLocks noGrp="1"/>
          </p:cNvSpPr>
          <p:nvPr>
            <p:ph type="sldNum" sz="quarter" idx="12"/>
          </p:nvPr>
        </p:nvSpPr>
        <p:spPr/>
        <p:txBody>
          <a:bodyPr/>
          <a:lstStyle/>
          <a:p>
            <a:fld id="{0BA8818F-67E6-4212-A486-A2DF612E4B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BD49C-1565-4A00-A9A6-5D438FBB82F7}" type="datetime1">
              <a:rPr lang="en-US" smtClean="0"/>
              <a:t>12/17/2023</a:t>
            </a:fld>
            <a:endParaRPr lang="en-US"/>
          </a:p>
        </p:txBody>
      </p:sp>
      <p:sp>
        <p:nvSpPr>
          <p:cNvPr id="6" name="Footer Placeholder 5"/>
          <p:cNvSpPr>
            <a:spLocks noGrp="1"/>
          </p:cNvSpPr>
          <p:nvPr>
            <p:ph type="ftr" sz="quarter" idx="11"/>
          </p:nvPr>
        </p:nvSpPr>
        <p:spPr/>
        <p:txBody>
          <a:bodyPr/>
          <a:lstStyle/>
          <a:p>
            <a:r>
              <a:rPr lang="en-US"/>
              <a:t>X4plore</a:t>
            </a:r>
          </a:p>
        </p:txBody>
      </p:sp>
      <p:sp>
        <p:nvSpPr>
          <p:cNvPr id="7" name="Slide Number Placeholder 6"/>
          <p:cNvSpPr>
            <a:spLocks noGrp="1"/>
          </p:cNvSpPr>
          <p:nvPr>
            <p:ph type="sldNum" sz="quarter" idx="12"/>
          </p:nvPr>
        </p:nvSpPr>
        <p:spPr/>
        <p:txBody>
          <a:bodyPr/>
          <a:lstStyle/>
          <a:p>
            <a:fld id="{0BA8818F-67E6-4212-A486-A2DF612E4B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8179A5-0846-4593-872F-B2FD1478A2CF}" type="datetime1">
              <a:rPr lang="en-US" smtClean="0"/>
              <a:t>12/17/2023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X4plore</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A8818F-67E6-4212-A486-A2DF612E4B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9512F6-6A3A-3E10-6CB6-5B5B9A1BFF1B}"/>
              </a:ext>
            </a:extLst>
          </p:cNvPr>
          <p:cNvSpPr>
            <a:spLocks noGrp="1"/>
          </p:cNvSpPr>
          <p:nvPr>
            <p:ph type="ftr" sz="quarter" idx="11"/>
          </p:nvPr>
        </p:nvSpPr>
        <p:spPr/>
        <p:txBody>
          <a:bodyPr/>
          <a:lstStyle/>
          <a:p>
            <a:r>
              <a:rPr lang="en-US"/>
              <a:t>X4plore</a:t>
            </a:r>
          </a:p>
        </p:txBody>
      </p:sp>
      <p:pic>
        <p:nvPicPr>
          <p:cNvPr id="7" name="Picture 6" descr="A logo for a company&#10;&#10;Description automatically generated">
            <a:extLst>
              <a:ext uri="{FF2B5EF4-FFF2-40B4-BE49-F238E27FC236}">
                <a16:creationId xmlns:a16="http://schemas.microsoft.com/office/drawing/2014/main" id="{72F97A16-ABB0-EE89-43EF-4F766F4D2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 y="684402"/>
            <a:ext cx="9144000" cy="3774696"/>
          </a:xfrm>
          <a:prstGeom prst="rect">
            <a:avLst/>
          </a:prstGeom>
        </p:spPr>
      </p:pic>
    </p:spTree>
    <p:extLst>
      <p:ext uri="{BB962C8B-B14F-4D97-AF65-F5344CB8AC3E}">
        <p14:creationId xmlns:p14="http://schemas.microsoft.com/office/powerpoint/2010/main" val="266110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2A2B-7FBA-42B4-CBCA-C4C3492ADB12}"/>
              </a:ext>
            </a:extLst>
          </p:cNvPr>
          <p:cNvSpPr>
            <a:spLocks noGrp="1"/>
          </p:cNvSpPr>
          <p:nvPr>
            <p:ph type="title"/>
          </p:nvPr>
        </p:nvSpPr>
        <p:spPr/>
        <p:txBody>
          <a:bodyPr/>
          <a:lstStyle/>
          <a:p>
            <a:r>
              <a:rPr lang="en-US" dirty="0"/>
              <a:t>Atom</a:t>
            </a:r>
          </a:p>
        </p:txBody>
      </p:sp>
      <p:sp>
        <p:nvSpPr>
          <p:cNvPr id="4" name="Footer Placeholder 3">
            <a:extLst>
              <a:ext uri="{FF2B5EF4-FFF2-40B4-BE49-F238E27FC236}">
                <a16:creationId xmlns:a16="http://schemas.microsoft.com/office/drawing/2014/main" id="{3F9362E3-7A3F-F7AF-F290-F9729913C5EA}"/>
              </a:ext>
            </a:extLst>
          </p:cNvPr>
          <p:cNvSpPr>
            <a:spLocks noGrp="1"/>
          </p:cNvSpPr>
          <p:nvPr>
            <p:ph type="ftr" sz="quarter" idx="11"/>
          </p:nvPr>
        </p:nvSpPr>
        <p:spPr/>
        <p:txBody>
          <a:bodyPr/>
          <a:lstStyle/>
          <a:p>
            <a:r>
              <a:rPr lang="en-US"/>
              <a:t>X4plore</a:t>
            </a:r>
          </a:p>
        </p:txBody>
      </p:sp>
      <p:pic>
        <p:nvPicPr>
          <p:cNvPr id="5" name="Image 1" descr="preencoded.png">
            <a:extLst>
              <a:ext uri="{FF2B5EF4-FFF2-40B4-BE49-F238E27FC236}">
                <a16:creationId xmlns:a16="http://schemas.microsoft.com/office/drawing/2014/main" id="{78D24E27-EC6F-87F5-2CE1-2B1D53AB8E1E}"/>
              </a:ext>
            </a:extLst>
          </p:cNvPr>
          <p:cNvPicPr>
            <a:picLocks noChangeAspect="1"/>
          </p:cNvPicPr>
          <p:nvPr/>
        </p:nvPicPr>
        <p:blipFill>
          <a:blip r:embed="rId2"/>
          <a:stretch>
            <a:fillRect/>
          </a:stretch>
        </p:blipFill>
        <p:spPr>
          <a:xfrm>
            <a:off x="2362200" y="1289522"/>
            <a:ext cx="4620964" cy="3251448"/>
          </a:xfrm>
          <a:prstGeom prst="rect">
            <a:avLst/>
          </a:prstGeom>
        </p:spPr>
      </p:pic>
    </p:spTree>
    <p:extLst>
      <p:ext uri="{BB962C8B-B14F-4D97-AF65-F5344CB8AC3E}">
        <p14:creationId xmlns:p14="http://schemas.microsoft.com/office/powerpoint/2010/main" val="205543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613F-F84A-BBA8-BEE3-D93344F0D22E}"/>
              </a:ext>
            </a:extLst>
          </p:cNvPr>
          <p:cNvSpPr>
            <a:spLocks noGrp="1"/>
          </p:cNvSpPr>
          <p:nvPr>
            <p:ph type="title"/>
          </p:nvPr>
        </p:nvSpPr>
        <p:spPr/>
        <p:txBody>
          <a:bodyPr/>
          <a:lstStyle/>
          <a:p>
            <a:r>
              <a:rPr lang="en-US" dirty="0" err="1"/>
              <a:t>Electro_Magnetism</a:t>
            </a:r>
            <a:endParaRPr lang="en-US" dirty="0"/>
          </a:p>
        </p:txBody>
      </p:sp>
      <p:sp>
        <p:nvSpPr>
          <p:cNvPr id="4" name="Footer Placeholder 3">
            <a:extLst>
              <a:ext uri="{FF2B5EF4-FFF2-40B4-BE49-F238E27FC236}">
                <a16:creationId xmlns:a16="http://schemas.microsoft.com/office/drawing/2014/main" id="{3C4B4027-FBDB-B511-C031-1E979B56F1EF}"/>
              </a:ext>
            </a:extLst>
          </p:cNvPr>
          <p:cNvSpPr>
            <a:spLocks noGrp="1"/>
          </p:cNvSpPr>
          <p:nvPr>
            <p:ph type="ftr" sz="quarter" idx="11"/>
          </p:nvPr>
        </p:nvSpPr>
        <p:spPr/>
        <p:txBody>
          <a:bodyPr/>
          <a:lstStyle/>
          <a:p>
            <a:r>
              <a:rPr lang="en-US"/>
              <a:t>X4plore</a:t>
            </a:r>
          </a:p>
        </p:txBody>
      </p:sp>
      <p:pic>
        <p:nvPicPr>
          <p:cNvPr id="3076" name="Picture 4" descr="The World Through Electricity: Electromagnetism : Law of Faraday's ...">
            <a:extLst>
              <a:ext uri="{FF2B5EF4-FFF2-40B4-BE49-F238E27FC236}">
                <a16:creationId xmlns:a16="http://schemas.microsoft.com/office/drawing/2014/main" id="{24404222-30D9-71BA-8622-5CE9B3657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46795"/>
            <a:ext cx="5689600" cy="36204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7E696D-8347-72E3-C414-81A610DE71B1}"/>
              </a:ext>
            </a:extLst>
          </p:cNvPr>
          <p:cNvSpPr txBox="1"/>
          <p:nvPr/>
        </p:nvSpPr>
        <p:spPr>
          <a:xfrm>
            <a:off x="635000" y="1504950"/>
            <a:ext cx="3098800" cy="646331"/>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222222"/>
                </a:solidFill>
                <a:effectLst/>
                <a:latin typeface="arial" panose="020B0604020202020204" pitchFamily="34" charset="0"/>
              </a:rPr>
              <a:t>A moving magnet towards a solenoid </a:t>
            </a:r>
            <a:endParaRPr lang="en-US" dirty="0"/>
          </a:p>
        </p:txBody>
      </p:sp>
      <p:pic>
        <p:nvPicPr>
          <p:cNvPr id="12" name="Picture 11">
            <a:extLst>
              <a:ext uri="{FF2B5EF4-FFF2-40B4-BE49-F238E27FC236}">
                <a16:creationId xmlns:a16="http://schemas.microsoft.com/office/drawing/2014/main" id="{C1F6373B-0F80-3F26-C39A-56462A56F3E4}"/>
              </a:ext>
            </a:extLst>
          </p:cNvPr>
          <p:cNvPicPr>
            <a:picLocks noChangeAspect="1"/>
          </p:cNvPicPr>
          <p:nvPr/>
        </p:nvPicPr>
        <p:blipFill>
          <a:blip r:embed="rId3"/>
          <a:stretch>
            <a:fillRect/>
          </a:stretch>
        </p:blipFill>
        <p:spPr>
          <a:xfrm>
            <a:off x="508326" y="3310575"/>
            <a:ext cx="2996874" cy="1157375"/>
          </a:xfrm>
          <a:prstGeom prst="rect">
            <a:avLst/>
          </a:prstGeom>
        </p:spPr>
      </p:pic>
    </p:spTree>
    <p:extLst>
      <p:ext uri="{BB962C8B-B14F-4D97-AF65-F5344CB8AC3E}">
        <p14:creationId xmlns:p14="http://schemas.microsoft.com/office/powerpoint/2010/main" val="408118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466C-83A3-7E34-2579-E3A3136C6038}"/>
              </a:ext>
            </a:extLst>
          </p:cNvPr>
          <p:cNvSpPr>
            <a:spLocks noGrp="1"/>
          </p:cNvSpPr>
          <p:nvPr>
            <p:ph type="title"/>
          </p:nvPr>
        </p:nvSpPr>
        <p:spPr/>
        <p:txBody>
          <a:bodyPr/>
          <a:lstStyle/>
          <a:p>
            <a:r>
              <a:rPr lang="en-US" dirty="0"/>
              <a:t>Electronic Circuit</a:t>
            </a:r>
          </a:p>
        </p:txBody>
      </p:sp>
      <p:sp>
        <p:nvSpPr>
          <p:cNvPr id="4" name="Footer Placeholder 3">
            <a:extLst>
              <a:ext uri="{FF2B5EF4-FFF2-40B4-BE49-F238E27FC236}">
                <a16:creationId xmlns:a16="http://schemas.microsoft.com/office/drawing/2014/main" id="{362E6E14-34D1-3F8F-43D3-C047D79687BF}"/>
              </a:ext>
            </a:extLst>
          </p:cNvPr>
          <p:cNvSpPr>
            <a:spLocks noGrp="1"/>
          </p:cNvSpPr>
          <p:nvPr>
            <p:ph type="ftr" sz="quarter" idx="11"/>
          </p:nvPr>
        </p:nvSpPr>
        <p:spPr/>
        <p:txBody>
          <a:bodyPr/>
          <a:lstStyle/>
          <a:p>
            <a:r>
              <a:rPr lang="en-US"/>
              <a:t>X4plore</a:t>
            </a:r>
          </a:p>
        </p:txBody>
      </p:sp>
      <p:pic>
        <p:nvPicPr>
          <p:cNvPr id="4098" name="Picture 2">
            <a:extLst>
              <a:ext uri="{FF2B5EF4-FFF2-40B4-BE49-F238E27FC236}">
                <a16:creationId xmlns:a16="http://schemas.microsoft.com/office/drawing/2014/main" id="{FCA56BAC-AB45-2F1F-DBB1-A7C3FC217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08671"/>
            <a:ext cx="4572000" cy="18065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AE9F12A-EB57-D5BE-9DC7-923B8B44C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39979"/>
            <a:ext cx="3581400" cy="26498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E16112-7807-B648-6952-734C359EA350}"/>
              </a:ext>
            </a:extLst>
          </p:cNvPr>
          <p:cNvSpPr txBox="1"/>
          <p:nvPr/>
        </p:nvSpPr>
        <p:spPr>
          <a:xfrm>
            <a:off x="762000" y="3409950"/>
            <a:ext cx="2743200" cy="369332"/>
          </a:xfrm>
          <a:prstGeom prst="rect">
            <a:avLst/>
          </a:prstGeom>
          <a:noFill/>
        </p:spPr>
        <p:txBody>
          <a:bodyPr wrap="square" rtlCol="0">
            <a:spAutoFit/>
          </a:bodyPr>
          <a:lstStyle/>
          <a:p>
            <a:r>
              <a:rPr lang="en-US" dirty="0"/>
              <a:t>Parallel Circuit</a:t>
            </a:r>
          </a:p>
        </p:txBody>
      </p:sp>
      <p:sp>
        <p:nvSpPr>
          <p:cNvPr id="6" name="TextBox 5">
            <a:extLst>
              <a:ext uri="{FF2B5EF4-FFF2-40B4-BE49-F238E27FC236}">
                <a16:creationId xmlns:a16="http://schemas.microsoft.com/office/drawing/2014/main" id="{E6FF58E9-E1DB-C1C8-6412-AA751082B4CA}"/>
              </a:ext>
            </a:extLst>
          </p:cNvPr>
          <p:cNvSpPr txBox="1"/>
          <p:nvPr/>
        </p:nvSpPr>
        <p:spPr>
          <a:xfrm>
            <a:off x="5676900" y="3931682"/>
            <a:ext cx="2743200" cy="369332"/>
          </a:xfrm>
          <a:prstGeom prst="rect">
            <a:avLst/>
          </a:prstGeom>
          <a:noFill/>
        </p:spPr>
        <p:txBody>
          <a:bodyPr wrap="square" rtlCol="0">
            <a:spAutoFit/>
          </a:bodyPr>
          <a:lstStyle/>
          <a:p>
            <a:r>
              <a:rPr lang="en-US" dirty="0"/>
              <a:t>Series Circuit</a:t>
            </a:r>
          </a:p>
        </p:txBody>
      </p:sp>
    </p:spTree>
    <p:extLst>
      <p:ext uri="{BB962C8B-B14F-4D97-AF65-F5344CB8AC3E}">
        <p14:creationId xmlns:p14="http://schemas.microsoft.com/office/powerpoint/2010/main" val="423720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C3BA-A275-D9D5-5C92-BC8323BA20D8}"/>
              </a:ext>
            </a:extLst>
          </p:cNvPr>
          <p:cNvSpPr>
            <a:spLocks noGrp="1"/>
          </p:cNvSpPr>
          <p:nvPr>
            <p:ph type="title"/>
          </p:nvPr>
        </p:nvSpPr>
        <p:spPr/>
        <p:txBody>
          <a:bodyPr/>
          <a:lstStyle/>
          <a:p>
            <a:r>
              <a:rPr lang="en-US" dirty="0"/>
              <a:t>Flemings Left Hand Rule</a:t>
            </a:r>
          </a:p>
        </p:txBody>
      </p:sp>
      <p:sp>
        <p:nvSpPr>
          <p:cNvPr id="4" name="Footer Placeholder 3">
            <a:extLst>
              <a:ext uri="{FF2B5EF4-FFF2-40B4-BE49-F238E27FC236}">
                <a16:creationId xmlns:a16="http://schemas.microsoft.com/office/drawing/2014/main" id="{0BD611D7-1AE9-1415-0B50-A3F8312A80B1}"/>
              </a:ext>
            </a:extLst>
          </p:cNvPr>
          <p:cNvSpPr>
            <a:spLocks noGrp="1"/>
          </p:cNvSpPr>
          <p:nvPr>
            <p:ph type="ftr" sz="quarter" idx="11"/>
          </p:nvPr>
        </p:nvSpPr>
        <p:spPr/>
        <p:txBody>
          <a:bodyPr/>
          <a:lstStyle/>
          <a:p>
            <a:r>
              <a:rPr lang="en-US"/>
              <a:t>X4plore</a:t>
            </a:r>
          </a:p>
        </p:txBody>
      </p:sp>
      <p:pic>
        <p:nvPicPr>
          <p:cNvPr id="5122" name="Picture 2" descr="Fleming's Left Hand Rule – GCSE Physics (Combined) Edexcel Revision ...">
            <a:extLst>
              <a:ext uri="{FF2B5EF4-FFF2-40B4-BE49-F238E27FC236}">
                <a16:creationId xmlns:a16="http://schemas.microsoft.com/office/drawing/2014/main" id="{7611240A-80D6-4AB9-27D2-7F85BB40C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17561"/>
            <a:ext cx="3933825" cy="31953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2B2262-9544-8B52-94F6-E178C568C07C}"/>
              </a:ext>
            </a:extLst>
          </p:cNvPr>
          <p:cNvSpPr txBox="1"/>
          <p:nvPr/>
        </p:nvSpPr>
        <p:spPr>
          <a:xfrm>
            <a:off x="4495800" y="1317561"/>
            <a:ext cx="4473975" cy="2123658"/>
          </a:xfrm>
          <a:prstGeom prst="rect">
            <a:avLst/>
          </a:prstGeom>
          <a:noFill/>
        </p:spPr>
        <p:txBody>
          <a:bodyPr wrap="square">
            <a:spAutoFit/>
          </a:bodyPr>
          <a:lstStyle/>
          <a:p>
            <a:pPr algn="just"/>
            <a:r>
              <a:rPr lang="en-US" sz="1600" dirty="0">
                <a:effectLst/>
              </a:rPr>
              <a:t>If we arrange our thumb, forefinger and middle finger of the left hand perpendicular to each other, then the thumb points towards the direction of the magnetic force, the forefinger points towards the direction of the magnetic field and the middle finger points towards the direction of the current.</a:t>
            </a:r>
          </a:p>
          <a:p>
            <a:br>
              <a:rPr lang="en-US" dirty="0"/>
            </a:br>
            <a:endParaRPr lang="en-US" dirty="0"/>
          </a:p>
        </p:txBody>
      </p:sp>
    </p:spTree>
    <p:extLst>
      <p:ext uri="{BB962C8B-B14F-4D97-AF65-F5344CB8AC3E}">
        <p14:creationId xmlns:p14="http://schemas.microsoft.com/office/powerpoint/2010/main" val="362294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DB2B-56FF-D527-9B33-5F6C9C617243}"/>
              </a:ext>
            </a:extLst>
          </p:cNvPr>
          <p:cNvSpPr>
            <a:spLocks noGrp="1"/>
          </p:cNvSpPr>
          <p:nvPr>
            <p:ph type="title"/>
          </p:nvPr>
        </p:nvSpPr>
        <p:spPr/>
        <p:txBody>
          <a:bodyPr/>
          <a:lstStyle/>
          <a:p>
            <a:r>
              <a:rPr lang="en-US" dirty="0"/>
              <a:t>Chemistry</a:t>
            </a:r>
          </a:p>
        </p:txBody>
      </p:sp>
      <p:sp>
        <p:nvSpPr>
          <p:cNvPr id="4" name="Footer Placeholder 3">
            <a:extLst>
              <a:ext uri="{FF2B5EF4-FFF2-40B4-BE49-F238E27FC236}">
                <a16:creationId xmlns:a16="http://schemas.microsoft.com/office/drawing/2014/main" id="{C36CEE0F-B199-5F83-009B-FF1E397A2895}"/>
              </a:ext>
            </a:extLst>
          </p:cNvPr>
          <p:cNvSpPr>
            <a:spLocks noGrp="1"/>
          </p:cNvSpPr>
          <p:nvPr>
            <p:ph type="ftr" sz="quarter" idx="11"/>
          </p:nvPr>
        </p:nvSpPr>
        <p:spPr/>
        <p:txBody>
          <a:bodyPr/>
          <a:lstStyle/>
          <a:p>
            <a:r>
              <a:rPr lang="en-US"/>
              <a:t>X4plore</a:t>
            </a:r>
          </a:p>
        </p:txBody>
      </p:sp>
      <p:pic>
        <p:nvPicPr>
          <p:cNvPr id="6150" name="Picture 6" descr="The 5 Main Types of Chemistry - OnePointe Solutions">
            <a:extLst>
              <a:ext uri="{FF2B5EF4-FFF2-40B4-BE49-F238E27FC236}">
                <a16:creationId xmlns:a16="http://schemas.microsoft.com/office/drawing/2014/main" id="{F2D4D96F-0D40-6D1E-6C0A-915C08D03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45406"/>
            <a:ext cx="6858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8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B754-ACDF-982C-7E06-E6AE75E77EA2}"/>
              </a:ext>
            </a:extLst>
          </p:cNvPr>
          <p:cNvSpPr>
            <a:spLocks noGrp="1"/>
          </p:cNvSpPr>
          <p:nvPr>
            <p:ph type="title"/>
          </p:nvPr>
        </p:nvSpPr>
        <p:spPr/>
        <p:txBody>
          <a:bodyPr>
            <a:normAutofit fontScale="90000"/>
          </a:bodyPr>
          <a:lstStyle/>
          <a:p>
            <a:r>
              <a:rPr lang="en-US" dirty="0"/>
              <a:t>Solid State</a:t>
            </a:r>
            <a:br>
              <a:rPr lang="en-US" dirty="0"/>
            </a:br>
            <a:endParaRPr lang="en-US" dirty="0"/>
          </a:p>
        </p:txBody>
      </p:sp>
      <p:sp>
        <p:nvSpPr>
          <p:cNvPr id="4" name="Footer Placeholder 3">
            <a:extLst>
              <a:ext uri="{FF2B5EF4-FFF2-40B4-BE49-F238E27FC236}">
                <a16:creationId xmlns:a16="http://schemas.microsoft.com/office/drawing/2014/main" id="{22B68236-3031-429E-46C1-8004FFED4102}"/>
              </a:ext>
            </a:extLst>
          </p:cNvPr>
          <p:cNvSpPr>
            <a:spLocks noGrp="1"/>
          </p:cNvSpPr>
          <p:nvPr>
            <p:ph type="ftr" sz="quarter" idx="11"/>
          </p:nvPr>
        </p:nvSpPr>
        <p:spPr/>
        <p:txBody>
          <a:bodyPr/>
          <a:lstStyle/>
          <a:p>
            <a:r>
              <a:rPr lang="en-US"/>
              <a:t>X4plore</a:t>
            </a:r>
          </a:p>
        </p:txBody>
      </p:sp>
      <p:pic>
        <p:nvPicPr>
          <p:cNvPr id="7174" name="Picture 6" descr="General Properties of Solids, Liquids, and Gases">
            <a:extLst>
              <a:ext uri="{FF2B5EF4-FFF2-40B4-BE49-F238E27FC236}">
                <a16:creationId xmlns:a16="http://schemas.microsoft.com/office/drawing/2014/main" id="{FE462C3D-5A5F-6BF7-2E33-CE6E96348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86434"/>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99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preencoded.png"/>
          <p:cNvPicPr>
            <a:picLocks noChangeAspect="1"/>
          </p:cNvPicPr>
          <p:nvPr/>
        </p:nvPicPr>
        <p:blipFill>
          <a:blip r:embed="rId2"/>
          <a:stretch>
            <a:fillRect/>
          </a:stretch>
        </p:blipFill>
        <p:spPr>
          <a:xfrm>
            <a:off x="0" y="0"/>
            <a:ext cx="3429000" cy="5143500"/>
          </a:xfrm>
          <a:prstGeom prst="rect">
            <a:avLst/>
          </a:prstGeom>
        </p:spPr>
      </p:pic>
      <p:sp>
        <p:nvSpPr>
          <p:cNvPr id="5" name="Title 1"/>
          <p:cNvSpPr>
            <a:spLocks noGrp="1"/>
          </p:cNvSpPr>
          <p:nvPr>
            <p:ph type="title"/>
          </p:nvPr>
        </p:nvSpPr>
        <p:spPr>
          <a:xfrm>
            <a:off x="3962400" y="2266950"/>
            <a:ext cx="4572000" cy="857250"/>
          </a:xfrm>
          <a:noFill/>
        </p:spPr>
        <p:txBody>
          <a:bodyPr/>
          <a:lstStyle/>
          <a:p>
            <a:r>
              <a:rPr lang="en-US" dirty="0">
                <a:solidFill>
                  <a:srgbClr val="C00000"/>
                </a:solidFill>
              </a:rPr>
              <a:t>Nucleus Model</a:t>
            </a:r>
          </a:p>
        </p:txBody>
      </p:sp>
      <p:sp>
        <p:nvSpPr>
          <p:cNvPr id="2" name="Footer Placeholder 1">
            <a:extLst>
              <a:ext uri="{FF2B5EF4-FFF2-40B4-BE49-F238E27FC236}">
                <a16:creationId xmlns:a16="http://schemas.microsoft.com/office/drawing/2014/main" id="{282E0668-7ACE-F34B-7C9D-DDD26BF66C09}"/>
              </a:ext>
            </a:extLst>
          </p:cNvPr>
          <p:cNvSpPr>
            <a:spLocks noGrp="1"/>
          </p:cNvSpPr>
          <p:nvPr>
            <p:ph type="ftr" sz="quarter" idx="11"/>
          </p:nvPr>
        </p:nvSpPr>
        <p:spPr/>
        <p:txBody>
          <a:bodyPr/>
          <a:lstStyle/>
          <a:p>
            <a:r>
              <a:rPr lang="en-US"/>
              <a:t>X4plore</a:t>
            </a:r>
          </a:p>
        </p:txBody>
      </p:sp>
    </p:spTree>
    <p:extLst>
      <p:ext uri="{BB962C8B-B14F-4D97-AF65-F5344CB8AC3E}">
        <p14:creationId xmlns:p14="http://schemas.microsoft.com/office/powerpoint/2010/main" val="392817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2CAB-6AF3-1D20-B696-253CEBE40FE1}"/>
              </a:ext>
            </a:extLst>
          </p:cNvPr>
          <p:cNvSpPr>
            <a:spLocks noGrp="1"/>
          </p:cNvSpPr>
          <p:nvPr>
            <p:ph type="title"/>
          </p:nvPr>
        </p:nvSpPr>
        <p:spPr/>
        <p:txBody>
          <a:bodyPr>
            <a:normAutofit/>
          </a:bodyPr>
          <a:lstStyle/>
          <a:p>
            <a:r>
              <a:rPr lang="en-US" dirty="0"/>
              <a:t>Intermolecular Forces</a:t>
            </a:r>
          </a:p>
        </p:txBody>
      </p:sp>
      <p:sp>
        <p:nvSpPr>
          <p:cNvPr id="4" name="Footer Placeholder 3">
            <a:extLst>
              <a:ext uri="{FF2B5EF4-FFF2-40B4-BE49-F238E27FC236}">
                <a16:creationId xmlns:a16="http://schemas.microsoft.com/office/drawing/2014/main" id="{2CF2FA38-1679-108F-099C-6A9BADC3D969}"/>
              </a:ext>
            </a:extLst>
          </p:cNvPr>
          <p:cNvSpPr>
            <a:spLocks noGrp="1"/>
          </p:cNvSpPr>
          <p:nvPr>
            <p:ph type="ftr" sz="quarter" idx="11"/>
          </p:nvPr>
        </p:nvSpPr>
        <p:spPr/>
        <p:txBody>
          <a:bodyPr/>
          <a:lstStyle/>
          <a:p>
            <a:r>
              <a:rPr lang="en-US"/>
              <a:t>X4plore</a:t>
            </a:r>
          </a:p>
        </p:txBody>
      </p:sp>
      <p:pic>
        <p:nvPicPr>
          <p:cNvPr id="8194" name="Picture 2" descr="Image 2: NaCl or common salt remains in a solid state at low temperature, when we dissolve it in a certain solution the ions tend to dissociate.">
            <a:extLst>
              <a:ext uri="{FF2B5EF4-FFF2-40B4-BE49-F238E27FC236}">
                <a16:creationId xmlns:a16="http://schemas.microsoft.com/office/drawing/2014/main" id="{E410BBB0-2404-BC4A-5B2F-526E6D3BC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66950"/>
            <a:ext cx="411480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7BD5FB-C377-5C8C-772B-8DD67F5D9924}"/>
              </a:ext>
            </a:extLst>
          </p:cNvPr>
          <p:cNvSpPr txBox="1"/>
          <p:nvPr/>
        </p:nvSpPr>
        <p:spPr>
          <a:xfrm>
            <a:off x="1981200" y="1276350"/>
            <a:ext cx="6019800" cy="369332"/>
          </a:xfrm>
          <a:prstGeom prst="rect">
            <a:avLst/>
          </a:prstGeom>
          <a:noFill/>
        </p:spPr>
        <p:txBody>
          <a:bodyPr wrap="square" rtlCol="0">
            <a:spAutoFit/>
          </a:bodyPr>
          <a:lstStyle/>
          <a:p>
            <a:r>
              <a:rPr lang="en-US" dirty="0"/>
              <a:t>Packed Structure		</a:t>
            </a:r>
            <a:r>
              <a:rPr lang="en-US" dirty="0" err="1"/>
              <a:t>UnPacked</a:t>
            </a:r>
            <a:r>
              <a:rPr lang="en-US" dirty="0"/>
              <a:t> Structure</a:t>
            </a:r>
          </a:p>
        </p:txBody>
      </p:sp>
    </p:spTree>
    <p:extLst>
      <p:ext uri="{BB962C8B-B14F-4D97-AF65-F5344CB8AC3E}">
        <p14:creationId xmlns:p14="http://schemas.microsoft.com/office/powerpoint/2010/main" val="313122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FFFFFF">
              <a:alpha val="75000"/>
            </a:srgbClr>
          </a:solidFill>
          <a:ln w="7620">
            <a:solidFill>
              <a:srgbClr val="FFFFFF">
                <a:alpha val="64000"/>
              </a:srgbClr>
            </a:solidFill>
            <a:prstDash val="solid"/>
          </a:ln>
        </p:spPr>
        <p:txBody>
          <a:bodyPr/>
          <a:lstStyle/>
          <a:p>
            <a:endParaRPr lang="en-US"/>
          </a:p>
        </p:txBody>
      </p:sp>
      <p:sp>
        <p:nvSpPr>
          <p:cNvPr id="4" name="Text 1"/>
          <p:cNvSpPr/>
          <p:nvPr/>
        </p:nvSpPr>
        <p:spPr>
          <a:xfrm>
            <a:off x="1273745" y="630957"/>
            <a:ext cx="4148138" cy="433983"/>
          </a:xfrm>
          <a:prstGeom prst="rect">
            <a:avLst/>
          </a:prstGeom>
          <a:noFill/>
          <a:ln/>
        </p:spPr>
        <p:txBody>
          <a:bodyPr wrap="none" rtlCol="0" anchor="t"/>
          <a:lstStyle/>
          <a:p>
            <a:pPr>
              <a:lnSpc>
                <a:spcPts val="3417"/>
              </a:lnSpc>
            </a:pPr>
            <a:r>
              <a:rPr lang="en-US" sz="2734" dirty="0">
                <a:solidFill>
                  <a:srgbClr val="312F2B"/>
                </a:solidFill>
                <a:latin typeface="Georgia" pitchFamily="34" charset="0"/>
                <a:ea typeface="Georgia" pitchFamily="34" charset="-122"/>
                <a:cs typeface="Georgia" pitchFamily="34" charset="-120"/>
              </a:rPr>
              <a:t>Isotopes and Atomic Mass</a:t>
            </a:r>
            <a:endParaRPr lang="en-US" sz="2734" dirty="0"/>
          </a:p>
        </p:txBody>
      </p:sp>
      <p:pic>
        <p:nvPicPr>
          <p:cNvPr id="5" name="Image 1" descr="preencoded.png"/>
          <p:cNvPicPr>
            <a:picLocks noChangeAspect="1"/>
          </p:cNvPicPr>
          <p:nvPr/>
        </p:nvPicPr>
        <p:blipFill>
          <a:blip r:embed="rId4"/>
          <a:stretch>
            <a:fillRect/>
          </a:stretch>
        </p:blipFill>
        <p:spPr>
          <a:xfrm>
            <a:off x="1273746" y="1342653"/>
            <a:ext cx="3194075" cy="1974056"/>
          </a:xfrm>
          <a:prstGeom prst="rect">
            <a:avLst/>
          </a:prstGeom>
        </p:spPr>
      </p:pic>
      <p:sp>
        <p:nvSpPr>
          <p:cNvPr id="6" name="Text 2"/>
          <p:cNvSpPr/>
          <p:nvPr/>
        </p:nvSpPr>
        <p:spPr>
          <a:xfrm>
            <a:off x="1273745" y="3490243"/>
            <a:ext cx="1566863" cy="216991"/>
          </a:xfrm>
          <a:prstGeom prst="rect">
            <a:avLst/>
          </a:prstGeom>
          <a:noFill/>
          <a:ln/>
        </p:spPr>
        <p:txBody>
          <a:bodyPr wrap="none" rtlCol="0" anchor="t"/>
          <a:lstStyle/>
          <a:p>
            <a:pPr>
              <a:lnSpc>
                <a:spcPts val="1709"/>
              </a:lnSpc>
            </a:pPr>
            <a:r>
              <a:rPr lang="en-US" sz="1367" dirty="0">
                <a:solidFill>
                  <a:srgbClr val="312F2B"/>
                </a:solidFill>
                <a:latin typeface="Georgia" pitchFamily="34" charset="0"/>
                <a:ea typeface="Georgia" pitchFamily="34" charset="-122"/>
                <a:cs typeface="Georgia" pitchFamily="34" charset="-120"/>
              </a:rPr>
              <a:t>Mass Spectrometry</a:t>
            </a:r>
            <a:endParaRPr lang="en-US" sz="1367" dirty="0"/>
          </a:p>
        </p:txBody>
      </p:sp>
      <p:sp>
        <p:nvSpPr>
          <p:cNvPr id="7" name="Text 3"/>
          <p:cNvSpPr/>
          <p:nvPr/>
        </p:nvSpPr>
        <p:spPr>
          <a:xfrm>
            <a:off x="1273746" y="3846091"/>
            <a:ext cx="3194075" cy="666378"/>
          </a:xfrm>
          <a:prstGeom prst="rect">
            <a:avLst/>
          </a:prstGeom>
          <a:noFill/>
          <a:ln/>
        </p:spPr>
        <p:txBody>
          <a:bodyPr wrap="square" rtlCol="0" anchor="t"/>
          <a:lstStyle/>
          <a:p>
            <a:pPr>
              <a:lnSpc>
                <a:spcPts val="1749"/>
              </a:lnSpc>
            </a:pPr>
            <a:r>
              <a:rPr lang="en-US" sz="1094" dirty="0">
                <a:solidFill>
                  <a:srgbClr val="272525"/>
                </a:solidFill>
                <a:latin typeface="Lato" pitchFamily="34" charset="0"/>
                <a:ea typeface="Lato" pitchFamily="34" charset="-122"/>
                <a:cs typeface="Lato" pitchFamily="34" charset="-120"/>
              </a:rPr>
              <a:t>A technique used to determine the atomic and molecular mass of particles by measuring the mass-to-charge ratio of ions in a sample.</a:t>
            </a:r>
            <a:endParaRPr lang="en-US" sz="1094" dirty="0"/>
          </a:p>
        </p:txBody>
      </p:sp>
      <p:pic>
        <p:nvPicPr>
          <p:cNvPr id="8" name="Image 2" descr="preencoded.png"/>
          <p:cNvPicPr>
            <a:picLocks noChangeAspect="1"/>
          </p:cNvPicPr>
          <p:nvPr/>
        </p:nvPicPr>
        <p:blipFill>
          <a:blip r:embed="rId5"/>
          <a:stretch>
            <a:fillRect/>
          </a:stretch>
        </p:blipFill>
        <p:spPr>
          <a:xfrm>
            <a:off x="4676106" y="1342653"/>
            <a:ext cx="3194149" cy="1974131"/>
          </a:xfrm>
          <a:prstGeom prst="rect">
            <a:avLst/>
          </a:prstGeom>
        </p:spPr>
      </p:pic>
      <p:sp>
        <p:nvSpPr>
          <p:cNvPr id="9" name="Text 4"/>
          <p:cNvSpPr/>
          <p:nvPr/>
        </p:nvSpPr>
        <p:spPr>
          <a:xfrm>
            <a:off x="4676105" y="3490317"/>
            <a:ext cx="1388715" cy="216991"/>
          </a:xfrm>
          <a:prstGeom prst="rect">
            <a:avLst/>
          </a:prstGeom>
          <a:noFill/>
          <a:ln/>
        </p:spPr>
        <p:txBody>
          <a:bodyPr wrap="none" rtlCol="0" anchor="t"/>
          <a:lstStyle/>
          <a:p>
            <a:pPr>
              <a:lnSpc>
                <a:spcPts val="1709"/>
              </a:lnSpc>
            </a:pPr>
            <a:r>
              <a:rPr lang="en-US" sz="1367" dirty="0">
                <a:solidFill>
                  <a:srgbClr val="312F2B"/>
                </a:solidFill>
                <a:latin typeface="Georgia" pitchFamily="34" charset="0"/>
                <a:ea typeface="Georgia" pitchFamily="34" charset="-122"/>
                <a:cs typeface="Georgia" pitchFamily="34" charset="-120"/>
              </a:rPr>
              <a:t>Atomic Weight</a:t>
            </a:r>
            <a:endParaRPr lang="en-US" sz="1367" dirty="0"/>
          </a:p>
        </p:txBody>
      </p:sp>
      <p:sp>
        <p:nvSpPr>
          <p:cNvPr id="10" name="Text 5"/>
          <p:cNvSpPr/>
          <p:nvPr/>
        </p:nvSpPr>
        <p:spPr>
          <a:xfrm>
            <a:off x="4676106" y="3846165"/>
            <a:ext cx="3194149" cy="666378"/>
          </a:xfrm>
          <a:prstGeom prst="rect">
            <a:avLst/>
          </a:prstGeom>
          <a:noFill/>
          <a:ln/>
        </p:spPr>
        <p:txBody>
          <a:bodyPr wrap="square" rtlCol="0" anchor="t"/>
          <a:lstStyle/>
          <a:p>
            <a:pPr>
              <a:lnSpc>
                <a:spcPts val="1749"/>
              </a:lnSpc>
            </a:pPr>
            <a:r>
              <a:rPr lang="en-US" sz="1094" dirty="0">
                <a:solidFill>
                  <a:srgbClr val="272525"/>
                </a:solidFill>
                <a:latin typeface="Lato" pitchFamily="34" charset="0"/>
                <a:ea typeface="Lato" pitchFamily="34" charset="-122"/>
                <a:cs typeface="Lato" pitchFamily="34" charset="-120"/>
              </a:rPr>
              <a:t>The average relative atomic mass of an element based on all the naturally occurring isotopes of that element.</a:t>
            </a:r>
            <a:endParaRPr lang="en-US" sz="1094" dirty="0"/>
          </a:p>
        </p:txBody>
      </p:sp>
    </p:spTree>
    <p:extLst>
      <p:ext uri="{BB962C8B-B14F-4D97-AF65-F5344CB8AC3E}">
        <p14:creationId xmlns:p14="http://schemas.microsoft.com/office/powerpoint/2010/main" val="207334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71D1-89A8-92ED-DBEF-CD5D95034FF0}"/>
              </a:ext>
            </a:extLst>
          </p:cNvPr>
          <p:cNvSpPr>
            <a:spLocks noGrp="1"/>
          </p:cNvSpPr>
          <p:nvPr>
            <p:ph type="title"/>
          </p:nvPr>
        </p:nvSpPr>
        <p:spPr/>
        <p:txBody>
          <a:bodyPr/>
          <a:lstStyle/>
          <a:p>
            <a:r>
              <a:rPr lang="en-US" dirty="0"/>
              <a:t>Biology</a:t>
            </a:r>
          </a:p>
        </p:txBody>
      </p:sp>
      <p:sp>
        <p:nvSpPr>
          <p:cNvPr id="4" name="Footer Placeholder 3">
            <a:extLst>
              <a:ext uri="{FF2B5EF4-FFF2-40B4-BE49-F238E27FC236}">
                <a16:creationId xmlns:a16="http://schemas.microsoft.com/office/drawing/2014/main" id="{E1A15094-DE9C-41C0-3AEC-80A126C834BB}"/>
              </a:ext>
            </a:extLst>
          </p:cNvPr>
          <p:cNvSpPr>
            <a:spLocks noGrp="1"/>
          </p:cNvSpPr>
          <p:nvPr>
            <p:ph type="ftr" sz="quarter" idx="11"/>
          </p:nvPr>
        </p:nvSpPr>
        <p:spPr/>
        <p:txBody>
          <a:bodyPr/>
          <a:lstStyle/>
          <a:p>
            <a:r>
              <a:rPr lang="en-US"/>
              <a:t>X4plore</a:t>
            </a:r>
          </a:p>
        </p:txBody>
      </p:sp>
      <p:pic>
        <p:nvPicPr>
          <p:cNvPr id="9220" name="Picture 4" descr="Biology Images - Free Download on Freepik">
            <a:extLst>
              <a:ext uri="{FF2B5EF4-FFF2-40B4-BE49-F238E27FC236}">
                <a16:creationId xmlns:a16="http://schemas.microsoft.com/office/drawing/2014/main" id="{A89C3002-5956-02AC-1748-71EFDBFA7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026779"/>
            <a:ext cx="32194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6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962400" y="2266950"/>
            <a:ext cx="3276600" cy="685800"/>
          </a:xfrm>
          <a:noFill/>
        </p:spPr>
        <p:txBody>
          <a:bodyPr>
            <a:normAutofit fontScale="90000"/>
          </a:bodyPr>
          <a:lstStyle/>
          <a:p>
            <a:r>
              <a:rPr lang="en-US" sz="4000" dirty="0">
                <a:solidFill>
                  <a:schemeClr val="accent2">
                    <a:lumMod val="75000"/>
                  </a:schemeClr>
                </a:solidFill>
                <a:effectLst>
                  <a:outerShdw blurRad="50800" dist="38100" dir="2700000" sx="1000" sy="1000" algn="tl" rotWithShape="0">
                    <a:prstClr val="black"/>
                  </a:outerShdw>
                </a:effectLst>
              </a:rPr>
              <a:t>T1 Presenter</a:t>
            </a:r>
          </a:p>
        </p:txBody>
      </p:sp>
      <p:sp>
        <p:nvSpPr>
          <p:cNvPr id="7" name="TextBox 6"/>
          <p:cNvSpPr txBox="1"/>
          <p:nvPr/>
        </p:nvSpPr>
        <p:spPr>
          <a:xfrm>
            <a:off x="4419600" y="2952750"/>
            <a:ext cx="3810000" cy="369332"/>
          </a:xfrm>
          <a:prstGeom prst="rect">
            <a:avLst/>
          </a:prstGeom>
          <a:noFill/>
        </p:spPr>
        <p:txBody>
          <a:bodyPr wrap="square" rtlCol="0">
            <a:spAutoFit/>
          </a:bodyPr>
          <a:lstStyle/>
          <a:p>
            <a:r>
              <a:rPr lang="en-US" b="1" dirty="0" err="1"/>
              <a:t>RealtTime</a:t>
            </a:r>
            <a:r>
              <a:rPr lang="en-US" b="1" dirty="0"/>
              <a:t> 3D Presentation Tool</a:t>
            </a:r>
          </a:p>
        </p:txBody>
      </p:sp>
      <p:pic>
        <p:nvPicPr>
          <p:cNvPr id="1026" name="Picture 2" descr="C:\Users\pc1\Downloads\logo__1-removebg-preview.png"/>
          <p:cNvPicPr>
            <a:picLocks noChangeAspect="1" noChangeArrowheads="1"/>
          </p:cNvPicPr>
          <p:nvPr/>
        </p:nvPicPr>
        <p:blipFill>
          <a:blip r:embed="rId2"/>
          <a:srcRect/>
          <a:stretch>
            <a:fillRect/>
          </a:stretch>
        </p:blipFill>
        <p:spPr bwMode="auto">
          <a:xfrm>
            <a:off x="990600" y="1352550"/>
            <a:ext cx="3023537" cy="2590800"/>
          </a:xfrm>
          <a:prstGeom prst="rect">
            <a:avLst/>
          </a:prstGeom>
          <a:noFill/>
        </p:spPr>
      </p:pic>
      <p:sp>
        <p:nvSpPr>
          <p:cNvPr id="2" name="Footer Placeholder 1">
            <a:extLst>
              <a:ext uri="{FF2B5EF4-FFF2-40B4-BE49-F238E27FC236}">
                <a16:creationId xmlns:a16="http://schemas.microsoft.com/office/drawing/2014/main" id="{7AB7E376-9CCB-3D8F-3521-252CF5C1D4F0}"/>
              </a:ext>
            </a:extLst>
          </p:cNvPr>
          <p:cNvSpPr>
            <a:spLocks noGrp="1"/>
          </p:cNvSpPr>
          <p:nvPr>
            <p:ph type="ftr" sz="quarter" idx="11"/>
          </p:nvPr>
        </p:nvSpPr>
        <p:spPr/>
        <p:txBody>
          <a:bodyPr/>
          <a:lstStyle/>
          <a:p>
            <a:r>
              <a:rPr lang="en-US"/>
              <a:t>X4plore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1ABB0-37F3-0F75-9C91-5A8F610CA9D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r="3235"/>
          <a:stretch/>
        </p:blipFill>
        <p:spPr>
          <a:xfrm>
            <a:off x="990600" y="447675"/>
            <a:ext cx="3844608" cy="4248150"/>
          </a:xfrm>
          <a:prstGeom prst="rect">
            <a:avLst/>
          </a:prstGeom>
        </p:spPr>
      </p:pic>
      <p:sp>
        <p:nvSpPr>
          <p:cNvPr id="5" name="Title 1">
            <a:extLst>
              <a:ext uri="{FF2B5EF4-FFF2-40B4-BE49-F238E27FC236}">
                <a16:creationId xmlns:a16="http://schemas.microsoft.com/office/drawing/2014/main" id="{F889556B-2076-0AE3-202D-C64C5DD2213A}"/>
              </a:ext>
            </a:extLst>
          </p:cNvPr>
          <p:cNvSpPr>
            <a:spLocks noGrp="1"/>
          </p:cNvSpPr>
          <p:nvPr>
            <p:ph type="title"/>
          </p:nvPr>
        </p:nvSpPr>
        <p:spPr>
          <a:xfrm>
            <a:off x="4953000" y="742951"/>
            <a:ext cx="3733800" cy="1066800"/>
          </a:xfrm>
        </p:spPr>
        <p:txBody>
          <a:bodyPr>
            <a:normAutofit/>
          </a:bodyPr>
          <a:lstStyle/>
          <a:p>
            <a:pPr>
              <a:lnSpc>
                <a:spcPct val="90000"/>
              </a:lnSpc>
            </a:pPr>
            <a:r>
              <a:rPr lang="en-US" dirty="0"/>
              <a:t>Blood Vessels</a:t>
            </a:r>
          </a:p>
        </p:txBody>
      </p:sp>
      <p:sp>
        <p:nvSpPr>
          <p:cNvPr id="6" name="Content Placeholder 2">
            <a:extLst>
              <a:ext uri="{FF2B5EF4-FFF2-40B4-BE49-F238E27FC236}">
                <a16:creationId xmlns:a16="http://schemas.microsoft.com/office/drawing/2014/main" id="{8636CABF-0799-B992-766F-CEF7F90C49A0}"/>
              </a:ext>
            </a:extLst>
          </p:cNvPr>
          <p:cNvSpPr>
            <a:spLocks noGrp="1"/>
          </p:cNvSpPr>
          <p:nvPr>
            <p:ph idx="1"/>
          </p:nvPr>
        </p:nvSpPr>
        <p:spPr>
          <a:xfrm>
            <a:off x="4953000" y="1885949"/>
            <a:ext cx="3886199" cy="2809875"/>
          </a:xfrm>
        </p:spPr>
        <p:txBody>
          <a:bodyPr anchor="t">
            <a:normAutofit/>
          </a:bodyPr>
          <a:lstStyle/>
          <a:p>
            <a:pPr marL="0" indent="0">
              <a:buNone/>
            </a:pPr>
            <a:r>
              <a:rPr lang="en-IN" sz="2500" dirty="0">
                <a:highlight>
                  <a:srgbClr val="FF0000"/>
                </a:highlight>
              </a:rPr>
              <a:t>Arteries</a:t>
            </a:r>
          </a:p>
          <a:p>
            <a:r>
              <a:rPr lang="en-IN" sz="2500" dirty="0"/>
              <a:t>Ophthalmic artery, a branch of internal carotid artery, supplies blood to the eyeball and other orbital structures</a:t>
            </a:r>
            <a:endParaRPr lang="en-US" sz="2500" dirty="0"/>
          </a:p>
        </p:txBody>
      </p:sp>
      <p:sp>
        <p:nvSpPr>
          <p:cNvPr id="2" name="Footer Placeholder 1">
            <a:extLst>
              <a:ext uri="{FF2B5EF4-FFF2-40B4-BE49-F238E27FC236}">
                <a16:creationId xmlns:a16="http://schemas.microsoft.com/office/drawing/2014/main" id="{2769DDB3-8273-6400-C5B5-2B30C6729393}"/>
              </a:ext>
            </a:extLst>
          </p:cNvPr>
          <p:cNvSpPr>
            <a:spLocks noGrp="1"/>
          </p:cNvSpPr>
          <p:nvPr>
            <p:ph type="ftr" sz="quarter" idx="11"/>
          </p:nvPr>
        </p:nvSpPr>
        <p:spPr/>
        <p:txBody>
          <a:bodyPr/>
          <a:lstStyle/>
          <a:p>
            <a:r>
              <a:rPr lang="en-US"/>
              <a:t>X4plore</a:t>
            </a:r>
          </a:p>
        </p:txBody>
      </p:sp>
    </p:spTree>
    <p:extLst>
      <p:ext uri="{BB962C8B-B14F-4D97-AF65-F5344CB8AC3E}">
        <p14:creationId xmlns:p14="http://schemas.microsoft.com/office/powerpoint/2010/main" val="2268464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75955B7-5D0C-2F36-A8D7-0DD79ABAA4B2}"/>
              </a:ext>
            </a:extLst>
          </p:cNvPr>
          <p:cNvSpPr>
            <a:spLocks noGrp="1"/>
          </p:cNvSpPr>
          <p:nvPr>
            <p:ph type="ftr" sz="quarter" idx="11"/>
          </p:nvPr>
        </p:nvSpPr>
        <p:spPr/>
        <p:txBody>
          <a:bodyPr/>
          <a:lstStyle/>
          <a:p>
            <a:r>
              <a:rPr lang="en-US"/>
              <a:t>X4plore</a:t>
            </a:r>
          </a:p>
        </p:txBody>
      </p:sp>
      <p:pic>
        <p:nvPicPr>
          <p:cNvPr id="5" name="Picture 2">
            <a:extLst>
              <a:ext uri="{FF2B5EF4-FFF2-40B4-BE49-F238E27FC236}">
                <a16:creationId xmlns:a16="http://schemas.microsoft.com/office/drawing/2014/main" id="{8C068A3F-B3EA-6739-2EC7-DB6E97CB7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2392"/>
            <a:ext cx="5184250" cy="504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47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extLst>
              <a:ext uri="{FF2B5EF4-FFF2-40B4-BE49-F238E27FC236}">
                <a16:creationId xmlns:a16="http://schemas.microsoft.com/office/drawing/2014/main" id="{3E64A4EF-C4F5-1132-9A9E-FAABBF6495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478" b="-3"/>
          <a:stretch/>
        </p:blipFill>
        <p:spPr bwMode="auto">
          <a:xfrm>
            <a:off x="685800" y="293616"/>
            <a:ext cx="5178906" cy="39099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848A84-8C78-D08D-3EED-1982161360C9}"/>
              </a:ext>
            </a:extLst>
          </p:cNvPr>
          <p:cNvSpPr txBox="1"/>
          <p:nvPr/>
        </p:nvSpPr>
        <p:spPr>
          <a:xfrm>
            <a:off x="549600" y="293616"/>
            <a:ext cx="3200400" cy="646331"/>
          </a:xfrm>
          <a:prstGeom prst="rect">
            <a:avLst/>
          </a:prstGeom>
          <a:noFill/>
        </p:spPr>
        <p:txBody>
          <a:bodyPr wrap="square" rtlCol="0">
            <a:spAutoFit/>
          </a:bodyPr>
          <a:lstStyle/>
          <a:p>
            <a:r>
              <a:rPr lang="en-US" sz="3600" dirty="0"/>
              <a:t>Eye Anatomy</a:t>
            </a:r>
          </a:p>
        </p:txBody>
      </p:sp>
      <p:pic>
        <p:nvPicPr>
          <p:cNvPr id="8" name="Picture 7">
            <a:extLst>
              <a:ext uri="{FF2B5EF4-FFF2-40B4-BE49-F238E27FC236}">
                <a16:creationId xmlns:a16="http://schemas.microsoft.com/office/drawing/2014/main" id="{B62F6248-A5F2-AA17-3852-2703C3A30653}"/>
              </a:ext>
            </a:extLst>
          </p:cNvPr>
          <p:cNvPicPr>
            <a:picLocks noChangeAspect="1"/>
          </p:cNvPicPr>
          <p:nvPr/>
        </p:nvPicPr>
        <p:blipFill rotWithShape="1">
          <a:blip r:embed="rId3"/>
          <a:srcRect t="13555" r="4" b="5127"/>
          <a:stretch/>
        </p:blipFill>
        <p:spPr>
          <a:xfrm>
            <a:off x="5897921" y="1500358"/>
            <a:ext cx="3224384" cy="2703194"/>
          </a:xfrm>
          <a:prstGeom prst="rect">
            <a:avLst/>
          </a:prstGeom>
        </p:spPr>
      </p:pic>
      <p:sp>
        <p:nvSpPr>
          <p:cNvPr id="2" name="Footer Placeholder 1">
            <a:extLst>
              <a:ext uri="{FF2B5EF4-FFF2-40B4-BE49-F238E27FC236}">
                <a16:creationId xmlns:a16="http://schemas.microsoft.com/office/drawing/2014/main" id="{FF57D544-79E7-BBFA-FAE2-C6EC18541978}"/>
              </a:ext>
            </a:extLst>
          </p:cNvPr>
          <p:cNvSpPr>
            <a:spLocks noGrp="1"/>
          </p:cNvSpPr>
          <p:nvPr>
            <p:ph type="ftr" sz="quarter" idx="11"/>
          </p:nvPr>
        </p:nvSpPr>
        <p:spPr/>
        <p:txBody>
          <a:bodyPr/>
          <a:lstStyle/>
          <a:p>
            <a:r>
              <a:rPr lang="en-US"/>
              <a:t>X4plore</a:t>
            </a:r>
          </a:p>
        </p:txBody>
      </p:sp>
    </p:spTree>
    <p:extLst>
      <p:ext uri="{BB962C8B-B14F-4D97-AF65-F5344CB8AC3E}">
        <p14:creationId xmlns:p14="http://schemas.microsoft.com/office/powerpoint/2010/main" val="101775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C2CAE2F7-B99F-EE8E-6193-041E5A05A8D5}"/>
              </a:ext>
            </a:extLst>
          </p:cNvPr>
          <p:cNvPicPr>
            <a:picLocks noChangeAspect="1"/>
          </p:cNvPicPr>
          <p:nvPr/>
        </p:nvPicPr>
        <p:blipFill>
          <a:blip r:embed="rId2"/>
          <a:stretch>
            <a:fillRect/>
          </a:stretch>
        </p:blipFill>
        <p:spPr>
          <a:xfrm>
            <a:off x="609600" y="1047750"/>
            <a:ext cx="7404750" cy="3276600"/>
          </a:xfrm>
          <a:prstGeom prst="rect">
            <a:avLst/>
          </a:prstGeom>
        </p:spPr>
      </p:pic>
      <p:sp>
        <p:nvSpPr>
          <p:cNvPr id="5" name="TextBox 4">
            <a:extLst>
              <a:ext uri="{FF2B5EF4-FFF2-40B4-BE49-F238E27FC236}">
                <a16:creationId xmlns:a16="http://schemas.microsoft.com/office/drawing/2014/main" id="{41E74A4B-E0CA-4C1E-796A-F2239C171C47}"/>
              </a:ext>
            </a:extLst>
          </p:cNvPr>
          <p:cNvSpPr txBox="1"/>
          <p:nvPr/>
        </p:nvSpPr>
        <p:spPr>
          <a:xfrm>
            <a:off x="1600200" y="209550"/>
            <a:ext cx="5486400" cy="584775"/>
          </a:xfrm>
          <a:prstGeom prst="rect">
            <a:avLst/>
          </a:prstGeom>
          <a:noFill/>
        </p:spPr>
        <p:txBody>
          <a:bodyPr wrap="square" rtlCol="0">
            <a:spAutoFit/>
          </a:bodyPr>
          <a:lstStyle/>
          <a:p>
            <a:r>
              <a:rPr lang="en-US" sz="3200" dirty="0"/>
              <a:t>Brain’s connection to Eye</a:t>
            </a:r>
          </a:p>
        </p:txBody>
      </p:sp>
      <p:sp>
        <p:nvSpPr>
          <p:cNvPr id="2" name="Footer Placeholder 1">
            <a:extLst>
              <a:ext uri="{FF2B5EF4-FFF2-40B4-BE49-F238E27FC236}">
                <a16:creationId xmlns:a16="http://schemas.microsoft.com/office/drawing/2014/main" id="{6FBB1E09-9CDD-DF2F-1AB8-30F723FCA6DA}"/>
              </a:ext>
            </a:extLst>
          </p:cNvPr>
          <p:cNvSpPr>
            <a:spLocks noGrp="1"/>
          </p:cNvSpPr>
          <p:nvPr>
            <p:ph type="ftr" sz="quarter" idx="11"/>
          </p:nvPr>
        </p:nvSpPr>
        <p:spPr/>
        <p:txBody>
          <a:bodyPr/>
          <a:lstStyle/>
          <a:p>
            <a:r>
              <a:rPr lang="en-US"/>
              <a:t>X4plore</a:t>
            </a:r>
          </a:p>
        </p:txBody>
      </p:sp>
    </p:spTree>
    <p:extLst>
      <p:ext uri="{BB962C8B-B14F-4D97-AF65-F5344CB8AC3E}">
        <p14:creationId xmlns:p14="http://schemas.microsoft.com/office/powerpoint/2010/main" val="33850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F100-57DE-9305-613E-B93878A21C5B}"/>
              </a:ext>
            </a:extLst>
          </p:cNvPr>
          <p:cNvSpPr>
            <a:spLocks noGrp="1"/>
          </p:cNvSpPr>
          <p:nvPr>
            <p:ph type="title"/>
          </p:nvPr>
        </p:nvSpPr>
        <p:spPr>
          <a:xfrm>
            <a:off x="457200" y="1885950"/>
            <a:ext cx="8229600" cy="857250"/>
          </a:xfrm>
        </p:spPr>
        <p:txBody>
          <a:bodyPr/>
          <a:lstStyle/>
          <a:p>
            <a:r>
              <a:rPr lang="en-US" dirty="0" err="1"/>
              <a:t>Maths</a:t>
            </a:r>
            <a:endParaRPr lang="en-US" dirty="0"/>
          </a:p>
        </p:txBody>
      </p:sp>
      <p:sp>
        <p:nvSpPr>
          <p:cNvPr id="4" name="Footer Placeholder 3">
            <a:extLst>
              <a:ext uri="{FF2B5EF4-FFF2-40B4-BE49-F238E27FC236}">
                <a16:creationId xmlns:a16="http://schemas.microsoft.com/office/drawing/2014/main" id="{5D629811-0BB7-156A-5C68-CFE1E82252E2}"/>
              </a:ext>
            </a:extLst>
          </p:cNvPr>
          <p:cNvSpPr>
            <a:spLocks noGrp="1"/>
          </p:cNvSpPr>
          <p:nvPr>
            <p:ph type="ftr" sz="quarter" idx="11"/>
          </p:nvPr>
        </p:nvSpPr>
        <p:spPr/>
        <p:txBody>
          <a:bodyPr/>
          <a:lstStyle/>
          <a:p>
            <a:r>
              <a:rPr lang="en-US"/>
              <a:t>X4plore</a:t>
            </a:r>
          </a:p>
        </p:txBody>
      </p:sp>
    </p:spTree>
    <p:extLst>
      <p:ext uri="{BB962C8B-B14F-4D97-AF65-F5344CB8AC3E}">
        <p14:creationId xmlns:p14="http://schemas.microsoft.com/office/powerpoint/2010/main" val="2442062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B18D-F479-523E-EEE9-44E89A3124BD}"/>
              </a:ext>
            </a:extLst>
          </p:cNvPr>
          <p:cNvSpPr>
            <a:spLocks noGrp="1"/>
          </p:cNvSpPr>
          <p:nvPr>
            <p:ph type="title"/>
          </p:nvPr>
        </p:nvSpPr>
        <p:spPr/>
        <p:txBody>
          <a:bodyPr>
            <a:normAutofit/>
          </a:bodyPr>
          <a:lstStyle/>
          <a:p>
            <a:r>
              <a:rPr lang="en-US" dirty="0"/>
              <a:t>Geometry</a:t>
            </a:r>
          </a:p>
        </p:txBody>
      </p:sp>
      <p:sp>
        <p:nvSpPr>
          <p:cNvPr id="4" name="Footer Placeholder 3">
            <a:extLst>
              <a:ext uri="{FF2B5EF4-FFF2-40B4-BE49-F238E27FC236}">
                <a16:creationId xmlns:a16="http://schemas.microsoft.com/office/drawing/2014/main" id="{5D209E74-8448-C0FE-F854-88069BB12A2B}"/>
              </a:ext>
            </a:extLst>
          </p:cNvPr>
          <p:cNvSpPr>
            <a:spLocks noGrp="1"/>
          </p:cNvSpPr>
          <p:nvPr>
            <p:ph type="ftr" sz="quarter" idx="11"/>
          </p:nvPr>
        </p:nvSpPr>
        <p:spPr/>
        <p:txBody>
          <a:bodyPr/>
          <a:lstStyle/>
          <a:p>
            <a:r>
              <a:rPr lang="en-US"/>
              <a:t>X4plore</a:t>
            </a:r>
          </a:p>
        </p:txBody>
      </p:sp>
      <p:sp>
        <p:nvSpPr>
          <p:cNvPr id="6" name="AutoShape 4" descr="Triangle -- from Wolfram MathWorld">
            <a:extLst>
              <a:ext uri="{FF2B5EF4-FFF2-40B4-BE49-F238E27FC236}">
                <a16:creationId xmlns:a16="http://schemas.microsoft.com/office/drawing/2014/main" id="{E50ABBF6-A550-F88C-A3F2-4E3FF69F95DF}"/>
              </a:ext>
            </a:extLst>
          </p:cNvPr>
          <p:cNvSpPr>
            <a:spLocks noChangeAspect="1" noChangeArrowheads="1"/>
          </p:cNvSpPr>
          <p:nvPr/>
        </p:nvSpPr>
        <p:spPr bwMode="auto">
          <a:xfrm>
            <a:off x="4419600" y="2419350"/>
            <a:ext cx="1371600"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8" name="Picture 10" descr="Right triangle">
            <a:extLst>
              <a:ext uri="{FF2B5EF4-FFF2-40B4-BE49-F238E27FC236}">
                <a16:creationId xmlns:a16="http://schemas.microsoft.com/office/drawing/2014/main" id="{92A76C6F-E9CD-B925-C95B-EED3197B7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42" y="1231125"/>
            <a:ext cx="3377556"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Acute triangle">
            <a:extLst>
              <a:ext uri="{FF2B5EF4-FFF2-40B4-BE49-F238E27FC236}">
                <a16:creationId xmlns:a16="http://schemas.microsoft.com/office/drawing/2014/main" id="{CF23B227-9F53-CB8A-0B48-5854B207A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799" y="1369236"/>
            <a:ext cx="3852555" cy="240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719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F3D1B9-F814-5904-4A6E-990021F6AA19}"/>
              </a:ext>
            </a:extLst>
          </p:cNvPr>
          <p:cNvSpPr>
            <a:spLocks noGrp="1"/>
          </p:cNvSpPr>
          <p:nvPr>
            <p:ph type="ftr" sz="quarter" idx="11"/>
          </p:nvPr>
        </p:nvSpPr>
        <p:spPr/>
        <p:txBody>
          <a:bodyPr/>
          <a:lstStyle/>
          <a:p>
            <a:r>
              <a:rPr lang="en-US"/>
              <a:t>X4plore</a:t>
            </a:r>
          </a:p>
        </p:txBody>
      </p:sp>
      <p:pic>
        <p:nvPicPr>
          <p:cNvPr id="11266" name="Picture 2" descr="undefined">
            <a:extLst>
              <a:ext uri="{FF2B5EF4-FFF2-40B4-BE49-F238E27FC236}">
                <a16:creationId xmlns:a16="http://schemas.microsoft.com/office/drawing/2014/main" id="{1D521FDD-0481-B7B0-946A-B47C9CDC8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62150"/>
            <a:ext cx="3200400" cy="98679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undefined">
            <a:extLst>
              <a:ext uri="{FF2B5EF4-FFF2-40B4-BE49-F238E27FC236}">
                <a16:creationId xmlns:a16="http://schemas.microsoft.com/office/drawing/2014/main" id="{FDEB5EB6-8636-D21F-2BD6-982645C74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803" y="1352550"/>
            <a:ext cx="2495550" cy="2495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085EE9-BA3C-6B92-73B0-779DB45EA458}"/>
              </a:ext>
            </a:extLst>
          </p:cNvPr>
          <p:cNvSpPr txBox="1"/>
          <p:nvPr/>
        </p:nvSpPr>
        <p:spPr>
          <a:xfrm>
            <a:off x="2514600" y="285750"/>
            <a:ext cx="4038600" cy="523220"/>
          </a:xfrm>
          <a:prstGeom prst="rect">
            <a:avLst/>
          </a:prstGeom>
          <a:noFill/>
        </p:spPr>
        <p:txBody>
          <a:bodyPr wrap="square" rtlCol="0">
            <a:spAutoFit/>
          </a:bodyPr>
          <a:lstStyle/>
          <a:p>
            <a:pPr algn="ctr"/>
            <a:r>
              <a:rPr lang="en-US" sz="2800" dirty="0"/>
              <a:t>Algebra</a:t>
            </a:r>
          </a:p>
        </p:txBody>
      </p:sp>
    </p:spTree>
    <p:extLst>
      <p:ext uri="{BB962C8B-B14F-4D97-AF65-F5344CB8AC3E}">
        <p14:creationId xmlns:p14="http://schemas.microsoft.com/office/powerpoint/2010/main" val="3599431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1D8B-EFB4-CA94-B7D2-3615E3515F2A}"/>
              </a:ext>
            </a:extLst>
          </p:cNvPr>
          <p:cNvSpPr>
            <a:spLocks noGrp="1"/>
          </p:cNvSpPr>
          <p:nvPr>
            <p:ph type="title"/>
          </p:nvPr>
        </p:nvSpPr>
        <p:spPr>
          <a:xfrm>
            <a:off x="457200" y="205979"/>
            <a:ext cx="8229600" cy="613171"/>
          </a:xfrm>
        </p:spPr>
        <p:txBody>
          <a:bodyPr>
            <a:normAutofit fontScale="90000"/>
          </a:bodyPr>
          <a:lstStyle/>
          <a:p>
            <a:r>
              <a:rPr lang="en-US" dirty="0"/>
              <a:t>Solving Equations</a:t>
            </a:r>
          </a:p>
        </p:txBody>
      </p:sp>
      <p:sp>
        <p:nvSpPr>
          <p:cNvPr id="3" name="Content Placeholder 2">
            <a:extLst>
              <a:ext uri="{FF2B5EF4-FFF2-40B4-BE49-F238E27FC236}">
                <a16:creationId xmlns:a16="http://schemas.microsoft.com/office/drawing/2014/main" id="{8945E91D-C07C-04E3-2E07-2D03DAC82ED1}"/>
              </a:ext>
            </a:extLst>
          </p:cNvPr>
          <p:cNvSpPr>
            <a:spLocks noGrp="1"/>
          </p:cNvSpPr>
          <p:nvPr>
            <p:ph idx="1"/>
          </p:nvPr>
        </p:nvSpPr>
        <p:spPr>
          <a:xfrm>
            <a:off x="457200" y="1200151"/>
            <a:ext cx="8229600" cy="3352799"/>
          </a:xfrm>
        </p:spPr>
        <p:txBody>
          <a:bodyPr>
            <a:normAutofit lnSpcReduction="10000"/>
          </a:bodyPr>
          <a:lstStyle/>
          <a:p>
            <a:pPr marL="0" indent="0">
              <a:buNone/>
            </a:pPr>
            <a:r>
              <a:rPr lang="en-US" dirty="0"/>
              <a:t>	15 – 4x = 2(3x + 1)</a:t>
            </a:r>
          </a:p>
          <a:p>
            <a:pPr marL="0" indent="0">
              <a:buNone/>
            </a:pPr>
            <a:r>
              <a:rPr lang="en-US" dirty="0"/>
              <a:t>   15 - 4x – 6x = +2</a:t>
            </a:r>
          </a:p>
          <a:p>
            <a:pPr marL="0" indent="0">
              <a:buNone/>
            </a:pPr>
            <a:r>
              <a:rPr lang="en-US" dirty="0"/>
              <a:t>	-10x       = 2 -15</a:t>
            </a:r>
          </a:p>
          <a:p>
            <a:pPr marL="0" indent="0">
              <a:buNone/>
            </a:pPr>
            <a:r>
              <a:rPr lang="en-US" dirty="0"/>
              <a:t>	-10x/-10 = -13/-10</a:t>
            </a:r>
          </a:p>
          <a:p>
            <a:pPr marL="0" indent="0">
              <a:buNone/>
            </a:pPr>
            <a:r>
              <a:rPr lang="en-US" dirty="0"/>
              <a:t>	</a:t>
            </a:r>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id="{E1D28F8D-1665-4081-CA87-04020ADC146B}"/>
              </a:ext>
            </a:extLst>
          </p:cNvPr>
          <p:cNvSpPr>
            <a:spLocks noGrp="1"/>
          </p:cNvSpPr>
          <p:nvPr>
            <p:ph type="ftr" sz="quarter" idx="11"/>
          </p:nvPr>
        </p:nvSpPr>
        <p:spPr/>
        <p:txBody>
          <a:bodyPr/>
          <a:lstStyle/>
          <a:p>
            <a:r>
              <a:rPr lang="en-US"/>
              <a:t>X4plore</a:t>
            </a:r>
          </a:p>
        </p:txBody>
      </p:sp>
    </p:spTree>
    <p:extLst>
      <p:ext uri="{BB962C8B-B14F-4D97-AF65-F5344CB8AC3E}">
        <p14:creationId xmlns:p14="http://schemas.microsoft.com/office/powerpoint/2010/main" val="266642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621A-C2F6-D4AC-BDC0-143B7CB83018}"/>
              </a:ext>
            </a:extLst>
          </p:cNvPr>
          <p:cNvSpPr>
            <a:spLocks noGrp="1"/>
          </p:cNvSpPr>
          <p:nvPr>
            <p:ph type="title"/>
          </p:nvPr>
        </p:nvSpPr>
        <p:spPr>
          <a:xfrm>
            <a:off x="457200" y="1962150"/>
            <a:ext cx="8229600" cy="857250"/>
          </a:xfrm>
        </p:spPr>
        <p:txBody>
          <a:bodyPr/>
          <a:lstStyle/>
          <a:p>
            <a:r>
              <a:rPr lang="en-US" dirty="0"/>
              <a:t>Moving to Next Ppt</a:t>
            </a:r>
          </a:p>
        </p:txBody>
      </p:sp>
      <p:sp>
        <p:nvSpPr>
          <p:cNvPr id="4" name="Footer Placeholder 3">
            <a:extLst>
              <a:ext uri="{FF2B5EF4-FFF2-40B4-BE49-F238E27FC236}">
                <a16:creationId xmlns:a16="http://schemas.microsoft.com/office/drawing/2014/main" id="{A8F10B91-73DF-F001-2852-CFA451750E9F}"/>
              </a:ext>
            </a:extLst>
          </p:cNvPr>
          <p:cNvSpPr>
            <a:spLocks noGrp="1"/>
          </p:cNvSpPr>
          <p:nvPr>
            <p:ph type="ftr" sz="quarter" idx="11"/>
          </p:nvPr>
        </p:nvSpPr>
        <p:spPr/>
        <p:txBody>
          <a:bodyPr/>
          <a:lstStyle/>
          <a:p>
            <a:r>
              <a:rPr lang="en-US"/>
              <a:t>X4plore</a:t>
            </a:r>
          </a:p>
        </p:txBody>
      </p:sp>
    </p:spTree>
    <p:extLst>
      <p:ext uri="{BB962C8B-B14F-4D97-AF65-F5344CB8AC3E}">
        <p14:creationId xmlns:p14="http://schemas.microsoft.com/office/powerpoint/2010/main" val="238736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76350"/>
            <a:ext cx="8229600" cy="917971"/>
          </a:xfrm>
          <a:noFill/>
        </p:spPr>
        <p:txBody>
          <a:bodyPr/>
          <a:lstStyle/>
          <a:p>
            <a:r>
              <a:rPr lang="en-US" dirty="0">
                <a:solidFill>
                  <a:srgbClr val="002060"/>
                </a:solidFill>
                <a:effectLst>
                  <a:outerShdw blurRad="76200" dist="50800" dir="4800000" sx="1000" sy="1000" algn="ctr" rotWithShape="0">
                    <a:schemeClr val="tx1"/>
                  </a:outerShdw>
                </a:effectLst>
              </a:rPr>
              <a:t>Convert 2D -&gt; 3D Presentations</a:t>
            </a:r>
          </a:p>
        </p:txBody>
      </p:sp>
      <p:sp>
        <p:nvSpPr>
          <p:cNvPr id="3" name="Content Placeholder 2"/>
          <p:cNvSpPr>
            <a:spLocks noGrp="1"/>
          </p:cNvSpPr>
          <p:nvPr>
            <p:ph idx="1"/>
          </p:nvPr>
        </p:nvSpPr>
        <p:spPr>
          <a:xfrm>
            <a:off x="2590800" y="2419350"/>
            <a:ext cx="8229600" cy="3394472"/>
          </a:xfrm>
        </p:spPr>
        <p:txBody>
          <a:bodyPr>
            <a:normAutofit/>
          </a:bodyPr>
          <a:lstStyle/>
          <a:p>
            <a:r>
              <a:rPr lang="en-US" sz="2400" dirty="0"/>
              <a:t>Convert Existing 2D presentations to 3D</a:t>
            </a:r>
          </a:p>
          <a:p>
            <a:r>
              <a:rPr lang="en-US" sz="2400" dirty="0"/>
              <a:t>Easy to Adapt and start doing 3D Presentations</a:t>
            </a:r>
          </a:p>
          <a:p>
            <a:r>
              <a:rPr lang="en-US" sz="2400" dirty="0"/>
              <a:t>Impress and Engage with your audience</a:t>
            </a:r>
          </a:p>
          <a:p>
            <a:pPr>
              <a:buNone/>
            </a:pPr>
            <a:endParaRPr lang="en-US" sz="2800" dirty="0"/>
          </a:p>
        </p:txBody>
      </p:sp>
      <p:sp>
        <p:nvSpPr>
          <p:cNvPr id="4" name="Footer Placeholder 3">
            <a:extLst>
              <a:ext uri="{FF2B5EF4-FFF2-40B4-BE49-F238E27FC236}">
                <a16:creationId xmlns:a16="http://schemas.microsoft.com/office/drawing/2014/main" id="{E497CF2A-4636-538E-A8C3-169F689D057B}"/>
              </a:ext>
            </a:extLst>
          </p:cNvPr>
          <p:cNvSpPr>
            <a:spLocks noGrp="1"/>
          </p:cNvSpPr>
          <p:nvPr>
            <p:ph type="ftr" sz="quarter" idx="11"/>
          </p:nvPr>
        </p:nvSpPr>
        <p:spPr/>
        <p:txBody>
          <a:bodyPr/>
          <a:lstStyle/>
          <a:p>
            <a:r>
              <a:rPr lang="en-US"/>
              <a:t>X4plore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8150"/>
            <a:ext cx="8382000" cy="1222772"/>
          </a:xfrm>
          <a:noFill/>
        </p:spPr>
        <p:txBody>
          <a:bodyPr>
            <a:noAutofit/>
          </a:bodyPr>
          <a:lstStyle/>
          <a:p>
            <a:pPr algn="l"/>
            <a:r>
              <a:rPr lang="en-US" dirty="0" err="1">
                <a:solidFill>
                  <a:srgbClr val="C00000"/>
                </a:solidFill>
              </a:rPr>
              <a:t>RealTime</a:t>
            </a:r>
            <a:r>
              <a:rPr lang="en-US" dirty="0">
                <a:solidFill>
                  <a:srgbClr val="C00000"/>
                </a:solidFill>
              </a:rPr>
              <a:t> Lights and Camera Movements</a:t>
            </a:r>
          </a:p>
        </p:txBody>
      </p:sp>
      <p:sp>
        <p:nvSpPr>
          <p:cNvPr id="4" name="TextBox 3"/>
          <p:cNvSpPr txBox="1"/>
          <p:nvPr/>
        </p:nvSpPr>
        <p:spPr>
          <a:xfrm>
            <a:off x="2288288" y="2038350"/>
            <a:ext cx="7239000" cy="1697068"/>
          </a:xfrm>
          <a:prstGeom prst="rect">
            <a:avLst/>
          </a:prstGeom>
          <a:noFill/>
        </p:spPr>
        <p:txBody>
          <a:bodyPr wrap="square" rtlCol="0">
            <a:spAutoFit/>
          </a:bodyPr>
          <a:lstStyle/>
          <a:p>
            <a:pPr>
              <a:lnSpc>
                <a:spcPct val="150000"/>
              </a:lnSpc>
              <a:buFont typeface="Arial" pitchFamily="34" charset="0"/>
              <a:buChar char="•"/>
            </a:pPr>
            <a:r>
              <a:rPr lang="en-US" sz="2400" dirty="0"/>
              <a:t> Enrich using </a:t>
            </a:r>
            <a:r>
              <a:rPr lang="en-US" sz="2400" dirty="0" err="1"/>
              <a:t>RealTime</a:t>
            </a:r>
            <a:r>
              <a:rPr lang="en-US" sz="2400" dirty="0"/>
              <a:t> Lights and Camera</a:t>
            </a:r>
          </a:p>
          <a:p>
            <a:pPr>
              <a:lnSpc>
                <a:spcPct val="150000"/>
              </a:lnSpc>
              <a:buFont typeface="Arial" pitchFamily="34" charset="0"/>
              <a:buChar char="•"/>
            </a:pPr>
            <a:r>
              <a:rPr lang="en-US" sz="2400" dirty="0"/>
              <a:t>  Customizable camera points</a:t>
            </a:r>
          </a:p>
          <a:p>
            <a:pPr>
              <a:lnSpc>
                <a:spcPct val="150000"/>
              </a:lnSpc>
              <a:buFont typeface="Arial" pitchFamily="34" charset="0"/>
              <a:buChar char="•"/>
            </a:pPr>
            <a:r>
              <a:rPr lang="en-US" sz="2400" dirty="0"/>
              <a:t>  Make your Images projected</a:t>
            </a:r>
          </a:p>
        </p:txBody>
      </p:sp>
      <p:sp>
        <p:nvSpPr>
          <p:cNvPr id="3" name="Footer Placeholder 2">
            <a:extLst>
              <a:ext uri="{FF2B5EF4-FFF2-40B4-BE49-F238E27FC236}">
                <a16:creationId xmlns:a16="http://schemas.microsoft.com/office/drawing/2014/main" id="{CFE2DD22-B37D-40C6-C022-FAE3B0A23C36}"/>
              </a:ext>
            </a:extLst>
          </p:cNvPr>
          <p:cNvSpPr>
            <a:spLocks noGrp="1"/>
          </p:cNvSpPr>
          <p:nvPr>
            <p:ph type="ftr" sz="quarter" idx="11"/>
          </p:nvPr>
        </p:nvSpPr>
        <p:spPr/>
        <p:txBody>
          <a:bodyPr/>
          <a:lstStyle/>
          <a:p>
            <a:r>
              <a:rPr lang="en-US"/>
              <a:t>X4plore</a:t>
            </a:r>
          </a:p>
        </p:txBody>
      </p:sp>
      <p:pic>
        <p:nvPicPr>
          <p:cNvPr id="6" name="Picture 5" descr="A close-up of a video camera&#10;&#10;Description automatically generated">
            <a:extLst>
              <a:ext uri="{FF2B5EF4-FFF2-40B4-BE49-F238E27FC236}">
                <a16:creationId xmlns:a16="http://schemas.microsoft.com/office/drawing/2014/main" id="{B4C07120-2719-2320-CDBC-2C39E0981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855664"/>
            <a:ext cx="2838757" cy="22669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69407"/>
            <a:ext cx="4572000" cy="857250"/>
          </a:xfrm>
          <a:noFill/>
        </p:spPr>
        <p:txBody>
          <a:bodyPr/>
          <a:lstStyle/>
          <a:p>
            <a:r>
              <a:rPr lang="en-US" dirty="0">
                <a:solidFill>
                  <a:schemeClr val="accent2">
                    <a:lumMod val="75000"/>
                  </a:schemeClr>
                </a:solidFill>
              </a:rPr>
              <a:t>Sample Images</a:t>
            </a:r>
          </a:p>
        </p:txBody>
      </p:sp>
      <p:sp>
        <p:nvSpPr>
          <p:cNvPr id="3" name="Footer Placeholder 2">
            <a:extLst>
              <a:ext uri="{FF2B5EF4-FFF2-40B4-BE49-F238E27FC236}">
                <a16:creationId xmlns:a16="http://schemas.microsoft.com/office/drawing/2014/main" id="{1A32823D-0267-0352-002D-078BB27B107A}"/>
              </a:ext>
            </a:extLst>
          </p:cNvPr>
          <p:cNvSpPr>
            <a:spLocks noGrp="1"/>
          </p:cNvSpPr>
          <p:nvPr>
            <p:ph type="ftr" sz="quarter" idx="11"/>
          </p:nvPr>
        </p:nvSpPr>
        <p:spPr/>
        <p:txBody>
          <a:bodyPr/>
          <a:lstStyle/>
          <a:p>
            <a:r>
              <a:rPr lang="en-US"/>
              <a:t>X4plore</a:t>
            </a:r>
          </a:p>
        </p:txBody>
      </p:sp>
      <p:sp>
        <p:nvSpPr>
          <p:cNvPr id="4" name="Title 1">
            <a:extLst>
              <a:ext uri="{FF2B5EF4-FFF2-40B4-BE49-F238E27FC236}">
                <a16:creationId xmlns:a16="http://schemas.microsoft.com/office/drawing/2014/main" id="{0904F7F4-7028-3BAC-0E7E-7410054F816E}"/>
              </a:ext>
            </a:extLst>
          </p:cNvPr>
          <p:cNvSpPr txBox="1">
            <a:spLocks/>
          </p:cNvSpPr>
          <p:nvPr/>
        </p:nvSpPr>
        <p:spPr>
          <a:xfrm>
            <a:off x="2362200" y="1665682"/>
            <a:ext cx="4495800" cy="90606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2">
                    <a:lumMod val="75000"/>
                  </a:schemeClr>
                </a:solidFill>
              </a:rPr>
              <a:t>Let’s Dive Straight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0-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106255.jpg">
            <a:extLst>
              <a:ext uri="{FF2B5EF4-FFF2-40B4-BE49-F238E27FC236}">
                <a16:creationId xmlns:a16="http://schemas.microsoft.com/office/drawing/2014/main" id="{14ED0D61-56D1-35AE-F105-0BBD1DCACB89}"/>
              </a:ext>
            </a:extLst>
          </p:cNvPr>
          <p:cNvPicPr>
            <a:picLocks noChangeAspect="1"/>
          </p:cNvPicPr>
          <p:nvPr/>
        </p:nvPicPr>
        <p:blipFill>
          <a:blip r:embed="rId2" cstate="print"/>
          <a:stretch>
            <a:fillRect/>
          </a:stretch>
        </p:blipFill>
        <p:spPr>
          <a:xfrm>
            <a:off x="1485900" y="666750"/>
            <a:ext cx="5829300" cy="3886200"/>
          </a:xfrm>
          <a:prstGeom prst="rect">
            <a:avLst/>
          </a:prstGeom>
        </p:spPr>
      </p:pic>
      <p:sp>
        <p:nvSpPr>
          <p:cNvPr id="2" name="Footer Placeholder 1">
            <a:extLst>
              <a:ext uri="{FF2B5EF4-FFF2-40B4-BE49-F238E27FC236}">
                <a16:creationId xmlns:a16="http://schemas.microsoft.com/office/drawing/2014/main" id="{EE955024-E902-14BA-4D66-F7AC16DCD5AD}"/>
              </a:ext>
            </a:extLst>
          </p:cNvPr>
          <p:cNvSpPr>
            <a:spLocks noGrp="1"/>
          </p:cNvSpPr>
          <p:nvPr>
            <p:ph type="ftr" sz="quarter" idx="11"/>
          </p:nvPr>
        </p:nvSpPr>
        <p:spPr/>
        <p:txBody>
          <a:bodyPr/>
          <a:lstStyle/>
          <a:p>
            <a:r>
              <a:rPr lang="en-US"/>
              <a:t>X4plore</a:t>
            </a:r>
          </a:p>
        </p:txBody>
      </p:sp>
    </p:spTree>
    <p:extLst>
      <p:ext uri="{BB962C8B-B14F-4D97-AF65-F5344CB8AC3E}">
        <p14:creationId xmlns:p14="http://schemas.microsoft.com/office/powerpoint/2010/main" val="224603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jpg"/>
          <p:cNvPicPr>
            <a:picLocks noChangeAspect="1"/>
          </p:cNvPicPr>
          <p:nvPr/>
        </p:nvPicPr>
        <p:blipFill>
          <a:blip r:embed="rId2" cstate="print"/>
          <a:stretch>
            <a:fillRect/>
          </a:stretch>
        </p:blipFill>
        <p:spPr>
          <a:xfrm>
            <a:off x="762000" y="-781050"/>
            <a:ext cx="6858000" cy="6248400"/>
          </a:xfrm>
          <a:prstGeom prst="rect">
            <a:avLst/>
          </a:prstGeom>
        </p:spPr>
      </p:pic>
      <p:sp>
        <p:nvSpPr>
          <p:cNvPr id="2" name="Footer Placeholder 1">
            <a:extLst>
              <a:ext uri="{FF2B5EF4-FFF2-40B4-BE49-F238E27FC236}">
                <a16:creationId xmlns:a16="http://schemas.microsoft.com/office/drawing/2014/main" id="{C8B88820-1D81-BE7F-656A-02DB42D5D8D6}"/>
              </a:ext>
            </a:extLst>
          </p:cNvPr>
          <p:cNvSpPr>
            <a:spLocks noGrp="1"/>
          </p:cNvSpPr>
          <p:nvPr>
            <p:ph type="ftr" sz="quarter" idx="11"/>
          </p:nvPr>
        </p:nvSpPr>
        <p:spPr/>
        <p:txBody>
          <a:bodyPr/>
          <a:lstStyle/>
          <a:p>
            <a:r>
              <a:rPr lang="en-US"/>
              <a:t>X4plore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4EE0-7DEF-B0B0-5C2A-D38148FBFCBE}"/>
              </a:ext>
            </a:extLst>
          </p:cNvPr>
          <p:cNvSpPr>
            <a:spLocks noGrp="1"/>
          </p:cNvSpPr>
          <p:nvPr>
            <p:ph type="title"/>
          </p:nvPr>
        </p:nvSpPr>
        <p:spPr>
          <a:xfrm>
            <a:off x="457200" y="1809750"/>
            <a:ext cx="8229600" cy="857250"/>
          </a:xfrm>
        </p:spPr>
        <p:txBody>
          <a:bodyPr/>
          <a:lstStyle/>
          <a:p>
            <a:r>
              <a:rPr lang="en-US" dirty="0"/>
              <a:t>Sample Subjects</a:t>
            </a:r>
          </a:p>
        </p:txBody>
      </p:sp>
      <p:sp>
        <p:nvSpPr>
          <p:cNvPr id="4" name="Footer Placeholder 3">
            <a:extLst>
              <a:ext uri="{FF2B5EF4-FFF2-40B4-BE49-F238E27FC236}">
                <a16:creationId xmlns:a16="http://schemas.microsoft.com/office/drawing/2014/main" id="{B61A870B-CAE0-5049-2F41-E0217808E21F}"/>
              </a:ext>
            </a:extLst>
          </p:cNvPr>
          <p:cNvSpPr>
            <a:spLocks noGrp="1"/>
          </p:cNvSpPr>
          <p:nvPr>
            <p:ph type="ftr" sz="quarter" idx="11"/>
          </p:nvPr>
        </p:nvSpPr>
        <p:spPr/>
        <p:txBody>
          <a:bodyPr/>
          <a:lstStyle/>
          <a:p>
            <a:r>
              <a:rPr lang="en-US"/>
              <a:t>X4plore</a:t>
            </a:r>
          </a:p>
        </p:txBody>
      </p:sp>
    </p:spTree>
    <p:extLst>
      <p:ext uri="{BB962C8B-B14F-4D97-AF65-F5344CB8AC3E}">
        <p14:creationId xmlns:p14="http://schemas.microsoft.com/office/powerpoint/2010/main" val="398147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BBD6B4-E15A-EEDD-BAAD-F28F1C4BF5BE}"/>
              </a:ext>
            </a:extLst>
          </p:cNvPr>
          <p:cNvSpPr>
            <a:spLocks noGrp="1"/>
          </p:cNvSpPr>
          <p:nvPr>
            <p:ph type="ftr" sz="quarter" idx="11"/>
          </p:nvPr>
        </p:nvSpPr>
        <p:spPr/>
        <p:txBody>
          <a:bodyPr/>
          <a:lstStyle/>
          <a:p>
            <a:r>
              <a:rPr lang="en-US"/>
              <a:t>X4plore</a:t>
            </a:r>
          </a:p>
        </p:txBody>
      </p:sp>
      <p:pic>
        <p:nvPicPr>
          <p:cNvPr id="2054" name="Picture 6" descr="Physics flat concept vector illustration By ntl-studio | TheHungryJPEG">
            <a:extLst>
              <a:ext uri="{FF2B5EF4-FFF2-40B4-BE49-F238E27FC236}">
                <a16:creationId xmlns:a16="http://schemas.microsoft.com/office/drawing/2014/main" id="{A1E230F3-DFF7-72A0-3C1F-698F624A0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15405"/>
            <a:ext cx="6321566" cy="33089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859CAB0-5597-4EC3-6A91-E5672AFDD13A}"/>
              </a:ext>
            </a:extLst>
          </p:cNvPr>
          <p:cNvSpPr txBox="1"/>
          <p:nvPr/>
        </p:nvSpPr>
        <p:spPr>
          <a:xfrm>
            <a:off x="2590800" y="590550"/>
            <a:ext cx="3657600" cy="523220"/>
          </a:xfrm>
          <a:prstGeom prst="rect">
            <a:avLst/>
          </a:prstGeom>
          <a:noFill/>
        </p:spPr>
        <p:txBody>
          <a:bodyPr wrap="square" rtlCol="0">
            <a:spAutoFit/>
          </a:bodyPr>
          <a:lstStyle/>
          <a:p>
            <a:pPr algn="ctr"/>
            <a:r>
              <a:rPr lang="en-US" sz="2800" dirty="0"/>
              <a:t>Physics</a:t>
            </a:r>
          </a:p>
        </p:txBody>
      </p:sp>
    </p:spTree>
    <p:extLst>
      <p:ext uri="{BB962C8B-B14F-4D97-AF65-F5344CB8AC3E}">
        <p14:creationId xmlns:p14="http://schemas.microsoft.com/office/powerpoint/2010/main" val="1201500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747</TotalTime>
  <Words>301</Words>
  <Application>Microsoft Office PowerPoint</Application>
  <PresentationFormat>On-screen Show (16:9)</PresentationFormat>
  <Paragraphs>78</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vt:lpstr>
      <vt:lpstr>Calibri</vt:lpstr>
      <vt:lpstr>Georgia</vt:lpstr>
      <vt:lpstr>Lato</vt:lpstr>
      <vt:lpstr>Office Theme</vt:lpstr>
      <vt:lpstr>PowerPoint Presentation</vt:lpstr>
      <vt:lpstr>T1 Presenter</vt:lpstr>
      <vt:lpstr>Convert 2D -&gt; 3D Presentations</vt:lpstr>
      <vt:lpstr>RealTime Lights and Camera Movements</vt:lpstr>
      <vt:lpstr>Sample Images</vt:lpstr>
      <vt:lpstr>PowerPoint Presentation</vt:lpstr>
      <vt:lpstr>PowerPoint Presentation</vt:lpstr>
      <vt:lpstr>Sample Subjects</vt:lpstr>
      <vt:lpstr>PowerPoint Presentation</vt:lpstr>
      <vt:lpstr>Atom</vt:lpstr>
      <vt:lpstr>Electro_Magnetism</vt:lpstr>
      <vt:lpstr>Electronic Circuit</vt:lpstr>
      <vt:lpstr>Flemings Left Hand Rule</vt:lpstr>
      <vt:lpstr>Chemistry</vt:lpstr>
      <vt:lpstr>Solid State </vt:lpstr>
      <vt:lpstr>Nucleus Model</vt:lpstr>
      <vt:lpstr>Intermolecular Forces</vt:lpstr>
      <vt:lpstr>PowerPoint Presentation</vt:lpstr>
      <vt:lpstr>Biology</vt:lpstr>
      <vt:lpstr>Blood Vessels</vt:lpstr>
      <vt:lpstr>PowerPoint Presentation</vt:lpstr>
      <vt:lpstr>PowerPoint Presentation</vt:lpstr>
      <vt:lpstr>PowerPoint Presentation</vt:lpstr>
      <vt:lpstr>Maths</vt:lpstr>
      <vt:lpstr>Geometry</vt:lpstr>
      <vt:lpstr>PowerPoint Presentation</vt:lpstr>
      <vt:lpstr>Solving Equations</vt:lpstr>
      <vt:lpstr>Moving to Next Ppt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 PRESENTER</dc:title>
  <dc:creator>pc1</dc:creator>
  <cp:lastModifiedBy>Janakiraman Sankara Narayanan</cp:lastModifiedBy>
  <cp:revision>6</cp:revision>
  <dcterms:created xsi:type="dcterms:W3CDTF">2023-10-11T01:49:26Z</dcterms:created>
  <dcterms:modified xsi:type="dcterms:W3CDTF">2023-12-17T16:09:31Z</dcterms:modified>
</cp:coreProperties>
</file>