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notesMasterIdLst>
    <p:notesMasterId r:id="rId12"/>
  </p:notesMasterIdLst>
  <p:sldIdLst>
    <p:sldId id="256" r:id="rId2"/>
    <p:sldId id="371" r:id="rId3"/>
    <p:sldId id="366" r:id="rId4"/>
    <p:sldId id="357" r:id="rId5"/>
    <p:sldId id="363" r:id="rId6"/>
    <p:sldId id="364" r:id="rId7"/>
    <p:sldId id="367" r:id="rId8"/>
    <p:sldId id="368" r:id="rId9"/>
    <p:sldId id="369" r:id="rId10"/>
    <p:sldId id="370" r:id="rId11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5A58"/>
    <a:srgbClr val="EBECEB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D0A52D-50FB-45C4-9222-7B217C0EEB9D}" v="48" dt="2023-12-22T12:45:06.6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akiraman Sankara Narayanan" userId="9eee29c65865a75c" providerId="LiveId" clId="{E6D0A52D-50FB-45C4-9222-7B217C0EEB9D}"/>
    <pc:docChg chg="undo custSel addSld delSld modSld sldOrd">
      <pc:chgData name="Janakiraman Sankara Narayanan" userId="9eee29c65865a75c" providerId="LiveId" clId="{E6D0A52D-50FB-45C4-9222-7B217C0EEB9D}" dt="2023-12-22T12:46:31.258" v="1418" actId="20577"/>
      <pc:docMkLst>
        <pc:docMk/>
      </pc:docMkLst>
      <pc:sldChg chg="del">
        <pc:chgData name="Janakiraman Sankara Narayanan" userId="9eee29c65865a75c" providerId="LiveId" clId="{E6D0A52D-50FB-45C4-9222-7B217C0EEB9D}" dt="2023-12-17T15:00:31.274" v="746" actId="47"/>
        <pc:sldMkLst>
          <pc:docMk/>
          <pc:sldMk cId="2410927254" sldId="353"/>
        </pc:sldMkLst>
      </pc:sldChg>
      <pc:sldChg chg="del">
        <pc:chgData name="Janakiraman Sankara Narayanan" userId="9eee29c65865a75c" providerId="LiveId" clId="{E6D0A52D-50FB-45C4-9222-7B217C0EEB9D}" dt="2023-12-17T15:00:31.274" v="746" actId="47"/>
        <pc:sldMkLst>
          <pc:docMk/>
          <pc:sldMk cId="2914662864" sldId="354"/>
        </pc:sldMkLst>
      </pc:sldChg>
      <pc:sldChg chg="del">
        <pc:chgData name="Janakiraman Sankara Narayanan" userId="9eee29c65865a75c" providerId="LiveId" clId="{E6D0A52D-50FB-45C4-9222-7B217C0EEB9D}" dt="2023-12-17T15:00:31.274" v="746" actId="47"/>
        <pc:sldMkLst>
          <pc:docMk/>
          <pc:sldMk cId="1936473413" sldId="355"/>
        </pc:sldMkLst>
      </pc:sldChg>
      <pc:sldChg chg="del">
        <pc:chgData name="Janakiraman Sankara Narayanan" userId="9eee29c65865a75c" providerId="LiveId" clId="{E6D0A52D-50FB-45C4-9222-7B217C0EEB9D}" dt="2023-12-17T15:00:31.274" v="746" actId="47"/>
        <pc:sldMkLst>
          <pc:docMk/>
          <pc:sldMk cId="3900619287" sldId="356"/>
        </pc:sldMkLst>
      </pc:sldChg>
      <pc:sldChg chg="addSp delSp modSp mod">
        <pc:chgData name="Janakiraman Sankara Narayanan" userId="9eee29c65865a75c" providerId="LiveId" clId="{E6D0A52D-50FB-45C4-9222-7B217C0EEB9D}" dt="2023-12-17T14:59:54.315" v="711"/>
        <pc:sldMkLst>
          <pc:docMk/>
          <pc:sldMk cId="1468996550" sldId="357"/>
        </pc:sldMkLst>
        <pc:spChg chg="mod">
          <ac:chgData name="Janakiraman Sankara Narayanan" userId="9eee29c65865a75c" providerId="LiveId" clId="{E6D0A52D-50FB-45C4-9222-7B217C0EEB9D}" dt="2023-12-17T14:47:43.206" v="391" actId="20577"/>
          <ac:spMkLst>
            <pc:docMk/>
            <pc:sldMk cId="1468996550" sldId="357"/>
            <ac:spMk id="2" creationId="{00000000-0000-0000-0000-000000000000}"/>
          </ac:spMkLst>
        </pc:spChg>
        <pc:spChg chg="del">
          <ac:chgData name="Janakiraman Sankara Narayanan" userId="9eee29c65865a75c" providerId="LiveId" clId="{E6D0A52D-50FB-45C4-9222-7B217C0EEB9D}" dt="2023-12-17T14:47:51.259" v="395" actId="478"/>
          <ac:spMkLst>
            <pc:docMk/>
            <pc:sldMk cId="1468996550" sldId="357"/>
            <ac:spMk id="3" creationId="{00000000-0000-0000-0000-000000000000}"/>
          </ac:spMkLst>
        </pc:spChg>
        <pc:spChg chg="del mod">
          <ac:chgData name="Janakiraman Sankara Narayanan" userId="9eee29c65865a75c" providerId="LiveId" clId="{E6D0A52D-50FB-45C4-9222-7B217C0EEB9D}" dt="2023-12-17T14:47:48.812" v="393" actId="478"/>
          <ac:spMkLst>
            <pc:docMk/>
            <pc:sldMk cId="1468996550" sldId="357"/>
            <ac:spMk id="4" creationId="{54275018-0C34-FFDB-2EC8-3A8474E185AB}"/>
          </ac:spMkLst>
        </pc:spChg>
        <pc:spChg chg="add del mod">
          <ac:chgData name="Janakiraman Sankara Narayanan" userId="9eee29c65865a75c" providerId="LiveId" clId="{E6D0A52D-50FB-45C4-9222-7B217C0EEB9D}" dt="2023-12-17T14:48:08.603" v="400" actId="478"/>
          <ac:spMkLst>
            <pc:docMk/>
            <pc:sldMk cId="1468996550" sldId="357"/>
            <ac:spMk id="5" creationId="{B78D5424-1A52-E6FD-CA3F-86DAE611F087}"/>
          </ac:spMkLst>
        </pc:spChg>
        <pc:spChg chg="add del mod">
          <ac:chgData name="Janakiraman Sankara Narayanan" userId="9eee29c65865a75c" providerId="LiveId" clId="{E6D0A52D-50FB-45C4-9222-7B217C0EEB9D}" dt="2023-12-17T14:50:23.416" v="406"/>
          <ac:spMkLst>
            <pc:docMk/>
            <pc:sldMk cId="1468996550" sldId="357"/>
            <ac:spMk id="6" creationId="{741600FC-ACDE-2ACC-0085-D2AE13803881}"/>
          </ac:spMkLst>
        </pc:spChg>
        <pc:spChg chg="add mod">
          <ac:chgData name="Janakiraman Sankara Narayanan" userId="9eee29c65865a75c" providerId="LiveId" clId="{E6D0A52D-50FB-45C4-9222-7B217C0EEB9D}" dt="2023-12-17T14:57:15.227" v="708" actId="20577"/>
          <ac:spMkLst>
            <pc:docMk/>
            <pc:sldMk cId="1468996550" sldId="357"/>
            <ac:spMk id="7" creationId="{95A86A6C-551C-91F2-DE33-F50D8F811E2A}"/>
          </ac:spMkLst>
        </pc:spChg>
        <pc:spChg chg="add mod">
          <ac:chgData name="Janakiraman Sankara Narayanan" userId="9eee29c65865a75c" providerId="LiveId" clId="{E6D0A52D-50FB-45C4-9222-7B217C0EEB9D}" dt="2023-12-17T14:55:01.555" v="635" actId="1076"/>
          <ac:spMkLst>
            <pc:docMk/>
            <pc:sldMk cId="1468996550" sldId="357"/>
            <ac:spMk id="8" creationId="{BF297DFF-AA2D-5A5F-1647-912C4A8CC95B}"/>
          </ac:spMkLst>
        </pc:spChg>
        <pc:spChg chg="add del mod">
          <ac:chgData name="Janakiraman Sankara Narayanan" userId="9eee29c65865a75c" providerId="LiveId" clId="{E6D0A52D-50FB-45C4-9222-7B217C0EEB9D}" dt="2023-12-17T14:54:02.261" v="598" actId="478"/>
          <ac:spMkLst>
            <pc:docMk/>
            <pc:sldMk cId="1468996550" sldId="357"/>
            <ac:spMk id="9" creationId="{6E115C5C-7934-B594-A8CA-94A023FF06FD}"/>
          </ac:spMkLst>
        </pc:spChg>
        <pc:spChg chg="add mod">
          <ac:chgData name="Janakiraman Sankara Narayanan" userId="9eee29c65865a75c" providerId="LiveId" clId="{E6D0A52D-50FB-45C4-9222-7B217C0EEB9D}" dt="2023-12-17T14:55:08.428" v="637" actId="1076"/>
          <ac:spMkLst>
            <pc:docMk/>
            <pc:sldMk cId="1468996550" sldId="357"/>
            <ac:spMk id="10" creationId="{F9A353DB-AE97-F1AB-74C1-B349E0EC72A7}"/>
          </ac:spMkLst>
        </pc:spChg>
        <pc:spChg chg="add mod">
          <ac:chgData name="Janakiraman Sankara Narayanan" userId="9eee29c65865a75c" providerId="LiveId" clId="{E6D0A52D-50FB-45C4-9222-7B217C0EEB9D}" dt="2023-12-17T14:55:26.969" v="640" actId="1076"/>
          <ac:spMkLst>
            <pc:docMk/>
            <pc:sldMk cId="1468996550" sldId="357"/>
            <ac:spMk id="11" creationId="{06E28CF5-5676-CB7F-AD8F-B942CF13ADDD}"/>
          </ac:spMkLst>
        </pc:spChg>
        <pc:spChg chg="add del mod">
          <ac:chgData name="Janakiraman Sankara Narayanan" userId="9eee29c65865a75c" providerId="LiveId" clId="{E6D0A52D-50FB-45C4-9222-7B217C0EEB9D}" dt="2023-12-17T14:59:54.315" v="711"/>
          <ac:spMkLst>
            <pc:docMk/>
            <pc:sldMk cId="1468996550" sldId="357"/>
            <ac:spMk id="20" creationId="{CB249240-4B4E-E1AF-6D3E-61F5B68DF9E8}"/>
          </ac:spMkLst>
        </pc:spChg>
        <pc:grpChg chg="del">
          <ac:chgData name="Janakiraman Sankara Narayanan" userId="9eee29c65865a75c" providerId="LiveId" clId="{E6D0A52D-50FB-45C4-9222-7B217C0EEB9D}" dt="2023-12-17T14:47:49.458" v="394" actId="478"/>
          <ac:grpSpMkLst>
            <pc:docMk/>
            <pc:sldMk cId="1468996550" sldId="357"/>
            <ac:grpSpMk id="27" creationId="{5C256BDF-72A0-4D7D-8A82-00CE84251A0C}"/>
          </ac:grpSpMkLst>
        </pc:grpChg>
        <pc:cxnChg chg="add del mod">
          <ac:chgData name="Janakiraman Sankara Narayanan" userId="9eee29c65865a75c" providerId="LiveId" clId="{E6D0A52D-50FB-45C4-9222-7B217C0EEB9D}" dt="2023-12-17T14:54:57.269" v="634" actId="11529"/>
          <ac:cxnSpMkLst>
            <pc:docMk/>
            <pc:sldMk cId="1468996550" sldId="357"/>
            <ac:cxnSpMk id="13" creationId="{5525582D-718C-6C44-FE44-325305E75F8B}"/>
          </ac:cxnSpMkLst>
        </pc:cxnChg>
        <pc:cxnChg chg="add mod">
          <ac:chgData name="Janakiraman Sankara Narayanan" userId="9eee29c65865a75c" providerId="LiveId" clId="{E6D0A52D-50FB-45C4-9222-7B217C0EEB9D}" dt="2023-12-17T14:55:50.063" v="641" actId="13822"/>
          <ac:cxnSpMkLst>
            <pc:docMk/>
            <pc:sldMk cId="1468996550" sldId="357"/>
            <ac:cxnSpMk id="15" creationId="{43FA5911-C517-33DB-9DCC-208D2B5AC9A9}"/>
          </ac:cxnSpMkLst>
        </pc:cxnChg>
        <pc:cxnChg chg="add mod">
          <ac:chgData name="Janakiraman Sankara Narayanan" userId="9eee29c65865a75c" providerId="LiveId" clId="{E6D0A52D-50FB-45C4-9222-7B217C0EEB9D}" dt="2023-12-17T14:55:54.092" v="642" actId="13822"/>
          <ac:cxnSpMkLst>
            <pc:docMk/>
            <pc:sldMk cId="1468996550" sldId="357"/>
            <ac:cxnSpMk id="17" creationId="{589CE279-8EB0-997B-D73F-74860001EDA6}"/>
          </ac:cxnSpMkLst>
        </pc:cxnChg>
        <pc:cxnChg chg="del">
          <ac:chgData name="Janakiraman Sankara Narayanan" userId="9eee29c65865a75c" providerId="LiveId" clId="{E6D0A52D-50FB-45C4-9222-7B217C0EEB9D}" dt="2023-12-17T14:48:02.786" v="398" actId="478"/>
          <ac:cxnSpMkLst>
            <pc:docMk/>
            <pc:sldMk cId="1468996550" sldId="357"/>
            <ac:cxnSpMk id="19" creationId="{9310FFC1-E2EA-4BBF-A35C-19C07003E66F}"/>
          </ac:cxnSpMkLst>
        </pc:cxnChg>
        <pc:cxnChg chg="del">
          <ac:chgData name="Janakiraman Sankara Narayanan" userId="9eee29c65865a75c" providerId="LiveId" clId="{E6D0A52D-50FB-45C4-9222-7B217C0EEB9D}" dt="2023-12-17T14:48:03.251" v="399" actId="478"/>
          <ac:cxnSpMkLst>
            <pc:docMk/>
            <pc:sldMk cId="1468996550" sldId="357"/>
            <ac:cxnSpMk id="30" creationId="{F0024627-3A46-4A9E-8D0B-F071E1B975EE}"/>
          </ac:cxnSpMkLst>
        </pc:cxnChg>
        <pc:cxnChg chg="del">
          <ac:chgData name="Janakiraman Sankara Narayanan" userId="9eee29c65865a75c" providerId="LiveId" clId="{E6D0A52D-50FB-45C4-9222-7B217C0EEB9D}" dt="2023-12-17T14:47:54.572" v="396" actId="478"/>
          <ac:cxnSpMkLst>
            <pc:docMk/>
            <pc:sldMk cId="1468996550" sldId="357"/>
            <ac:cxnSpMk id="38" creationId="{31A5B7EB-864E-47C1-9267-94D92D0229EE}"/>
          </ac:cxnSpMkLst>
        </pc:cxnChg>
      </pc:sldChg>
      <pc:sldChg chg="del">
        <pc:chgData name="Janakiraman Sankara Narayanan" userId="9eee29c65865a75c" providerId="LiveId" clId="{E6D0A52D-50FB-45C4-9222-7B217C0EEB9D}" dt="2023-12-17T14:59:35.573" v="709" actId="47"/>
        <pc:sldMkLst>
          <pc:docMk/>
          <pc:sldMk cId="427333581" sldId="358"/>
        </pc:sldMkLst>
      </pc:sldChg>
      <pc:sldChg chg="del">
        <pc:chgData name="Janakiraman Sankara Narayanan" userId="9eee29c65865a75c" providerId="LiveId" clId="{E6D0A52D-50FB-45C4-9222-7B217C0EEB9D}" dt="2023-12-17T15:00:20.531" v="745" actId="47"/>
        <pc:sldMkLst>
          <pc:docMk/>
          <pc:sldMk cId="2118583141" sldId="359"/>
        </pc:sldMkLst>
      </pc:sldChg>
      <pc:sldChg chg="del">
        <pc:chgData name="Janakiraman Sankara Narayanan" userId="9eee29c65865a75c" providerId="LiveId" clId="{E6D0A52D-50FB-45C4-9222-7B217C0EEB9D}" dt="2023-12-17T15:00:20.531" v="745" actId="47"/>
        <pc:sldMkLst>
          <pc:docMk/>
          <pc:sldMk cId="3166828654" sldId="360"/>
        </pc:sldMkLst>
      </pc:sldChg>
      <pc:sldChg chg="del">
        <pc:chgData name="Janakiraman Sankara Narayanan" userId="9eee29c65865a75c" providerId="LiveId" clId="{E6D0A52D-50FB-45C4-9222-7B217C0EEB9D}" dt="2023-12-17T15:03:55.284" v="777" actId="2696"/>
        <pc:sldMkLst>
          <pc:docMk/>
          <pc:sldMk cId="3298703651" sldId="361"/>
        </pc:sldMkLst>
      </pc:sldChg>
      <pc:sldChg chg="del">
        <pc:chgData name="Janakiraman Sankara Narayanan" userId="9eee29c65865a75c" providerId="LiveId" clId="{E6D0A52D-50FB-45C4-9222-7B217C0EEB9D}" dt="2023-12-17T15:03:55.284" v="777" actId="2696"/>
        <pc:sldMkLst>
          <pc:docMk/>
          <pc:sldMk cId="4276662124" sldId="362"/>
        </pc:sldMkLst>
      </pc:sldChg>
      <pc:sldChg chg="modSp mod ord">
        <pc:chgData name="Janakiraman Sankara Narayanan" userId="9eee29c65865a75c" providerId="LiveId" clId="{E6D0A52D-50FB-45C4-9222-7B217C0EEB9D}" dt="2023-12-17T15:11:58.064" v="862" actId="207"/>
        <pc:sldMkLst>
          <pc:docMk/>
          <pc:sldMk cId="3817016024" sldId="363"/>
        </pc:sldMkLst>
        <pc:spChg chg="mod">
          <ac:chgData name="Janakiraman Sankara Narayanan" userId="9eee29c65865a75c" providerId="LiveId" clId="{E6D0A52D-50FB-45C4-9222-7B217C0EEB9D}" dt="2023-12-17T15:11:58.064" v="862" actId="207"/>
          <ac:spMkLst>
            <pc:docMk/>
            <pc:sldMk cId="3817016024" sldId="363"/>
            <ac:spMk id="2" creationId="{452CD5AA-C414-69EA-7B4D-620C7BF1BC75}"/>
          </ac:spMkLst>
        </pc:spChg>
      </pc:sldChg>
      <pc:sldChg chg="modSp mod ord">
        <pc:chgData name="Janakiraman Sankara Narayanan" userId="9eee29c65865a75c" providerId="LiveId" clId="{E6D0A52D-50FB-45C4-9222-7B217C0EEB9D}" dt="2023-12-17T15:12:04.823" v="863" actId="207"/>
        <pc:sldMkLst>
          <pc:docMk/>
          <pc:sldMk cId="4094350726" sldId="364"/>
        </pc:sldMkLst>
        <pc:spChg chg="mod">
          <ac:chgData name="Janakiraman Sankara Narayanan" userId="9eee29c65865a75c" providerId="LiveId" clId="{E6D0A52D-50FB-45C4-9222-7B217C0EEB9D}" dt="2023-12-17T15:12:04.823" v="863" actId="207"/>
          <ac:spMkLst>
            <pc:docMk/>
            <pc:sldMk cId="4094350726" sldId="364"/>
            <ac:spMk id="2" creationId="{1E979C1A-32E0-CC1C-6999-DE80B2720AF1}"/>
          </ac:spMkLst>
        </pc:spChg>
      </pc:sldChg>
      <pc:sldChg chg="del">
        <pc:chgData name="Janakiraman Sankara Narayanan" userId="9eee29c65865a75c" providerId="LiveId" clId="{E6D0A52D-50FB-45C4-9222-7B217C0EEB9D}" dt="2023-12-17T15:00:31.274" v="746" actId="47"/>
        <pc:sldMkLst>
          <pc:docMk/>
          <pc:sldMk cId="2435016649" sldId="365"/>
        </pc:sldMkLst>
      </pc:sldChg>
      <pc:sldChg chg="modSp new mod">
        <pc:chgData name="Janakiraman Sankara Narayanan" userId="9eee29c65865a75c" providerId="LiveId" clId="{E6D0A52D-50FB-45C4-9222-7B217C0EEB9D}" dt="2023-12-17T14:56:18.315" v="645" actId="1076"/>
        <pc:sldMkLst>
          <pc:docMk/>
          <pc:sldMk cId="4239319016" sldId="366"/>
        </pc:sldMkLst>
        <pc:spChg chg="mod">
          <ac:chgData name="Janakiraman Sankara Narayanan" userId="9eee29c65865a75c" providerId="LiveId" clId="{E6D0A52D-50FB-45C4-9222-7B217C0EEB9D}" dt="2023-12-17T14:56:14.984" v="644" actId="1076"/>
          <ac:spMkLst>
            <pc:docMk/>
            <pc:sldMk cId="4239319016" sldId="366"/>
            <ac:spMk id="2" creationId="{386A5E5E-70AC-2470-D31E-077C7C139254}"/>
          </ac:spMkLst>
        </pc:spChg>
        <pc:spChg chg="mod">
          <ac:chgData name="Janakiraman Sankara Narayanan" userId="9eee29c65865a75c" providerId="LiveId" clId="{E6D0A52D-50FB-45C4-9222-7B217C0EEB9D}" dt="2023-12-17T14:56:18.315" v="645" actId="1076"/>
          <ac:spMkLst>
            <pc:docMk/>
            <pc:sldMk cId="4239319016" sldId="366"/>
            <ac:spMk id="3" creationId="{07332B8B-F79D-26B0-763F-3CF352C3881B}"/>
          </ac:spMkLst>
        </pc:spChg>
      </pc:sldChg>
      <pc:sldChg chg="delSp modSp add mod">
        <pc:chgData name="Janakiraman Sankara Narayanan" userId="9eee29c65865a75c" providerId="LiveId" clId="{E6D0A52D-50FB-45C4-9222-7B217C0EEB9D}" dt="2023-12-17T15:18:02.624" v="988" actId="20577"/>
        <pc:sldMkLst>
          <pc:docMk/>
          <pc:sldMk cId="256633555" sldId="367"/>
        </pc:sldMkLst>
        <pc:spChg chg="mod">
          <ac:chgData name="Janakiraman Sankara Narayanan" userId="9eee29c65865a75c" providerId="LiveId" clId="{E6D0A52D-50FB-45C4-9222-7B217C0EEB9D}" dt="2023-12-17T15:06:36.545" v="795" actId="20577"/>
          <ac:spMkLst>
            <pc:docMk/>
            <pc:sldMk cId="256633555" sldId="367"/>
            <ac:spMk id="2" creationId="{00000000-0000-0000-0000-000000000000}"/>
          </ac:spMkLst>
        </pc:spChg>
        <pc:spChg chg="mod">
          <ac:chgData name="Janakiraman Sankara Narayanan" userId="9eee29c65865a75c" providerId="LiveId" clId="{E6D0A52D-50FB-45C4-9222-7B217C0EEB9D}" dt="2023-12-17T15:18:02.624" v="988" actId="20577"/>
          <ac:spMkLst>
            <pc:docMk/>
            <pc:sldMk cId="256633555" sldId="367"/>
            <ac:spMk id="7" creationId="{95A86A6C-551C-91F2-DE33-F50D8F811E2A}"/>
          </ac:spMkLst>
        </pc:spChg>
        <pc:spChg chg="del">
          <ac:chgData name="Janakiraman Sankara Narayanan" userId="9eee29c65865a75c" providerId="LiveId" clId="{E6D0A52D-50FB-45C4-9222-7B217C0EEB9D}" dt="2023-12-17T15:01:06.299" v="747" actId="478"/>
          <ac:spMkLst>
            <pc:docMk/>
            <pc:sldMk cId="256633555" sldId="367"/>
            <ac:spMk id="8" creationId="{BF297DFF-AA2D-5A5F-1647-912C4A8CC95B}"/>
          </ac:spMkLst>
        </pc:spChg>
        <pc:spChg chg="del">
          <ac:chgData name="Janakiraman Sankara Narayanan" userId="9eee29c65865a75c" providerId="LiveId" clId="{E6D0A52D-50FB-45C4-9222-7B217C0EEB9D}" dt="2023-12-17T15:01:06.299" v="747" actId="478"/>
          <ac:spMkLst>
            <pc:docMk/>
            <pc:sldMk cId="256633555" sldId="367"/>
            <ac:spMk id="10" creationId="{F9A353DB-AE97-F1AB-74C1-B349E0EC72A7}"/>
          </ac:spMkLst>
        </pc:spChg>
        <pc:spChg chg="del">
          <ac:chgData name="Janakiraman Sankara Narayanan" userId="9eee29c65865a75c" providerId="LiveId" clId="{E6D0A52D-50FB-45C4-9222-7B217C0EEB9D}" dt="2023-12-17T15:01:06.299" v="747" actId="478"/>
          <ac:spMkLst>
            <pc:docMk/>
            <pc:sldMk cId="256633555" sldId="367"/>
            <ac:spMk id="11" creationId="{06E28CF5-5676-CB7F-AD8F-B942CF13ADDD}"/>
          </ac:spMkLst>
        </pc:spChg>
        <pc:cxnChg chg="del mod">
          <ac:chgData name="Janakiraman Sankara Narayanan" userId="9eee29c65865a75c" providerId="LiveId" clId="{E6D0A52D-50FB-45C4-9222-7B217C0EEB9D}" dt="2023-12-17T15:01:06.299" v="747" actId="478"/>
          <ac:cxnSpMkLst>
            <pc:docMk/>
            <pc:sldMk cId="256633555" sldId="367"/>
            <ac:cxnSpMk id="15" creationId="{43FA5911-C517-33DB-9DCC-208D2B5AC9A9}"/>
          </ac:cxnSpMkLst>
        </pc:cxnChg>
        <pc:cxnChg chg="del mod">
          <ac:chgData name="Janakiraman Sankara Narayanan" userId="9eee29c65865a75c" providerId="LiveId" clId="{E6D0A52D-50FB-45C4-9222-7B217C0EEB9D}" dt="2023-12-17T15:01:06.299" v="747" actId="478"/>
          <ac:cxnSpMkLst>
            <pc:docMk/>
            <pc:sldMk cId="256633555" sldId="367"/>
            <ac:cxnSpMk id="17" creationId="{589CE279-8EB0-997B-D73F-74860001EDA6}"/>
          </ac:cxnSpMkLst>
        </pc:cxnChg>
      </pc:sldChg>
      <pc:sldChg chg="addSp delSp modSp add mod">
        <pc:chgData name="Janakiraman Sankara Narayanan" userId="9eee29c65865a75c" providerId="LiveId" clId="{E6D0A52D-50FB-45C4-9222-7B217C0EEB9D}" dt="2023-12-17T15:45:40.913" v="1114" actId="14100"/>
        <pc:sldMkLst>
          <pc:docMk/>
          <pc:sldMk cId="359367728" sldId="368"/>
        </pc:sldMkLst>
        <pc:spChg chg="mod">
          <ac:chgData name="Janakiraman Sankara Narayanan" userId="9eee29c65865a75c" providerId="LiveId" clId="{E6D0A52D-50FB-45C4-9222-7B217C0EEB9D}" dt="2023-12-17T15:19:38.295" v="1012" actId="20577"/>
          <ac:spMkLst>
            <pc:docMk/>
            <pc:sldMk cId="359367728" sldId="368"/>
            <ac:spMk id="2" creationId="{00000000-0000-0000-0000-000000000000}"/>
          </ac:spMkLst>
        </pc:spChg>
        <pc:spChg chg="mod">
          <ac:chgData name="Janakiraman Sankara Narayanan" userId="9eee29c65865a75c" providerId="LiveId" clId="{E6D0A52D-50FB-45C4-9222-7B217C0EEB9D}" dt="2023-12-17T15:20:19.353" v="1097" actId="20577"/>
          <ac:spMkLst>
            <pc:docMk/>
            <pc:sldMk cId="359367728" sldId="368"/>
            <ac:spMk id="7" creationId="{95A86A6C-551C-91F2-DE33-F50D8F811E2A}"/>
          </ac:spMkLst>
        </pc:spChg>
        <pc:picChg chg="add del mod">
          <ac:chgData name="Janakiraman Sankara Narayanan" userId="9eee29c65865a75c" providerId="LiveId" clId="{E6D0A52D-50FB-45C4-9222-7B217C0EEB9D}" dt="2023-12-17T15:42:49.889" v="1100" actId="478"/>
          <ac:picMkLst>
            <pc:docMk/>
            <pc:sldMk cId="359367728" sldId="368"/>
            <ac:picMk id="1026" creationId="{492799B0-4CCD-6DB5-B863-2057F27C0A5B}"/>
          </ac:picMkLst>
        </pc:picChg>
        <pc:picChg chg="add del mod">
          <ac:chgData name="Janakiraman Sankara Narayanan" userId="9eee29c65865a75c" providerId="LiveId" clId="{E6D0A52D-50FB-45C4-9222-7B217C0EEB9D}" dt="2023-12-17T15:44:11.377" v="1106" actId="478"/>
          <ac:picMkLst>
            <pc:docMk/>
            <pc:sldMk cId="359367728" sldId="368"/>
            <ac:picMk id="1028" creationId="{93AE301D-80D0-C2B3-094D-D8E8C9A7B813}"/>
          </ac:picMkLst>
        </pc:picChg>
        <pc:picChg chg="add mod">
          <ac:chgData name="Janakiraman Sankara Narayanan" userId="9eee29c65865a75c" providerId="LiveId" clId="{E6D0A52D-50FB-45C4-9222-7B217C0EEB9D}" dt="2023-12-17T15:45:40.913" v="1114" actId="14100"/>
          <ac:picMkLst>
            <pc:docMk/>
            <pc:sldMk cId="359367728" sldId="368"/>
            <ac:picMk id="1030" creationId="{1103FBFD-7262-8A0F-6209-8C0E644556CF}"/>
          </ac:picMkLst>
        </pc:picChg>
      </pc:sldChg>
      <pc:sldChg chg="modSp new mod">
        <pc:chgData name="Janakiraman Sankara Narayanan" userId="9eee29c65865a75c" providerId="LiveId" clId="{E6D0A52D-50FB-45C4-9222-7B217C0EEB9D}" dt="2023-12-17T15:51:04.951" v="1341" actId="20577"/>
        <pc:sldMkLst>
          <pc:docMk/>
          <pc:sldMk cId="3965685369" sldId="369"/>
        </pc:sldMkLst>
        <pc:spChg chg="mod">
          <ac:chgData name="Janakiraman Sankara Narayanan" userId="9eee29c65865a75c" providerId="LiveId" clId="{E6D0A52D-50FB-45C4-9222-7B217C0EEB9D}" dt="2023-12-17T15:48:27.936" v="1271" actId="1076"/>
          <ac:spMkLst>
            <pc:docMk/>
            <pc:sldMk cId="3965685369" sldId="369"/>
            <ac:spMk id="2" creationId="{C8B5B246-A395-0B78-A68E-F5F1E2F2987E}"/>
          </ac:spMkLst>
        </pc:spChg>
        <pc:spChg chg="mod">
          <ac:chgData name="Janakiraman Sankara Narayanan" userId="9eee29c65865a75c" providerId="LiveId" clId="{E6D0A52D-50FB-45C4-9222-7B217C0EEB9D}" dt="2023-12-17T15:51:04.951" v="1341" actId="20577"/>
          <ac:spMkLst>
            <pc:docMk/>
            <pc:sldMk cId="3965685369" sldId="369"/>
            <ac:spMk id="3" creationId="{44A977F8-606E-07CF-73E9-5F93D24707CA}"/>
          </ac:spMkLst>
        </pc:spChg>
      </pc:sldChg>
      <pc:sldChg chg="delSp modSp new mod">
        <pc:chgData name="Janakiraman Sankara Narayanan" userId="9eee29c65865a75c" providerId="LiveId" clId="{E6D0A52D-50FB-45C4-9222-7B217C0EEB9D}" dt="2023-12-17T16:07:48.516" v="1380" actId="1076"/>
        <pc:sldMkLst>
          <pc:docMk/>
          <pc:sldMk cId="4267184577" sldId="370"/>
        </pc:sldMkLst>
        <pc:spChg chg="mod">
          <ac:chgData name="Janakiraman Sankara Narayanan" userId="9eee29c65865a75c" providerId="LiveId" clId="{E6D0A52D-50FB-45C4-9222-7B217C0EEB9D}" dt="2023-12-17T16:07:48.516" v="1380" actId="1076"/>
          <ac:spMkLst>
            <pc:docMk/>
            <pc:sldMk cId="4267184577" sldId="370"/>
            <ac:spMk id="2" creationId="{A97D04C3-CFF0-FAFD-FE49-1BD04F70D16E}"/>
          </ac:spMkLst>
        </pc:spChg>
        <pc:spChg chg="del">
          <ac:chgData name="Janakiraman Sankara Narayanan" userId="9eee29c65865a75c" providerId="LiveId" clId="{E6D0A52D-50FB-45C4-9222-7B217C0EEB9D}" dt="2023-12-17T16:07:44.533" v="1379" actId="478"/>
          <ac:spMkLst>
            <pc:docMk/>
            <pc:sldMk cId="4267184577" sldId="370"/>
            <ac:spMk id="3" creationId="{6132EA20-523A-C554-F23B-380D8B560CEA}"/>
          </ac:spMkLst>
        </pc:spChg>
      </pc:sldChg>
      <pc:sldChg chg="addSp delSp modSp new mod">
        <pc:chgData name="Janakiraman Sankara Narayanan" userId="9eee29c65865a75c" providerId="LiveId" clId="{E6D0A52D-50FB-45C4-9222-7B217C0EEB9D}" dt="2023-12-22T12:46:31.258" v="1418" actId="20577"/>
        <pc:sldMkLst>
          <pc:docMk/>
          <pc:sldMk cId="738674573" sldId="371"/>
        </pc:sldMkLst>
        <pc:spChg chg="mod">
          <ac:chgData name="Janakiraman Sankara Narayanan" userId="9eee29c65865a75c" providerId="LiveId" clId="{E6D0A52D-50FB-45C4-9222-7B217C0EEB9D}" dt="2023-12-22T12:46:31.258" v="1418" actId="20577"/>
          <ac:spMkLst>
            <pc:docMk/>
            <pc:sldMk cId="738674573" sldId="371"/>
            <ac:spMk id="2" creationId="{415F2C6E-F267-BF71-CF90-3F0ADCB2B2FD}"/>
          </ac:spMkLst>
        </pc:spChg>
        <pc:spChg chg="del">
          <ac:chgData name="Janakiraman Sankara Narayanan" userId="9eee29c65865a75c" providerId="LiveId" clId="{E6D0A52D-50FB-45C4-9222-7B217C0EEB9D}" dt="2023-12-22T12:29:07.229" v="1397" actId="478"/>
          <ac:spMkLst>
            <pc:docMk/>
            <pc:sldMk cId="738674573" sldId="371"/>
            <ac:spMk id="3" creationId="{3D3111FF-02D3-8CF0-F172-772244F5DB64}"/>
          </ac:spMkLst>
        </pc:spChg>
        <pc:picChg chg="add del mod">
          <ac:chgData name="Janakiraman Sankara Narayanan" userId="9eee29c65865a75c" providerId="LiveId" clId="{E6D0A52D-50FB-45C4-9222-7B217C0EEB9D}" dt="2023-12-22T12:29:13.158" v="1400" actId="478"/>
          <ac:picMkLst>
            <pc:docMk/>
            <pc:sldMk cId="738674573" sldId="371"/>
            <ac:picMk id="4" creationId="{1C0DC45F-D847-F70B-376C-1C43682A4DC2}"/>
          </ac:picMkLst>
        </pc:picChg>
        <pc:picChg chg="add mod">
          <ac:chgData name="Janakiraman Sankara Narayanan" userId="9eee29c65865a75c" providerId="LiveId" clId="{E6D0A52D-50FB-45C4-9222-7B217C0EEB9D}" dt="2023-12-22T12:29:25.820" v="1403" actId="1076"/>
          <ac:picMkLst>
            <pc:docMk/>
            <pc:sldMk cId="738674573" sldId="371"/>
            <ac:picMk id="5" creationId="{BB135353-CC32-C97A-9677-33F880603D69}"/>
          </ac:picMkLst>
        </pc:picChg>
      </pc:sldChg>
      <pc:sldChg chg="addSp delSp modSp new del">
        <pc:chgData name="Janakiraman Sankara Narayanan" userId="9eee29c65865a75c" providerId="LiveId" clId="{E6D0A52D-50FB-45C4-9222-7B217C0EEB9D}" dt="2023-12-22T12:46:26.276" v="1414" actId="47"/>
        <pc:sldMkLst>
          <pc:docMk/>
          <pc:sldMk cId="2161723934" sldId="372"/>
        </pc:sldMkLst>
        <pc:spChg chg="del">
          <ac:chgData name="Janakiraman Sankara Narayanan" userId="9eee29c65865a75c" providerId="LiveId" clId="{E6D0A52D-50FB-45C4-9222-7B217C0EEB9D}" dt="2023-12-22T12:45:02.801" v="1411" actId="478"/>
          <ac:spMkLst>
            <pc:docMk/>
            <pc:sldMk cId="2161723934" sldId="372"/>
            <ac:spMk id="3" creationId="{A75A1B77-DE5D-3CC0-479A-8DAA5A46B89C}"/>
          </ac:spMkLst>
        </pc:spChg>
        <pc:picChg chg="add mod">
          <ac:chgData name="Janakiraman Sankara Narayanan" userId="9eee29c65865a75c" providerId="LiveId" clId="{E6D0A52D-50FB-45C4-9222-7B217C0EEB9D}" dt="2023-12-22T12:45:06.673" v="1413" actId="1076"/>
          <ac:picMkLst>
            <pc:docMk/>
            <pc:sldMk cId="2161723934" sldId="372"/>
            <ac:picMk id="1026" creationId="{714A07A2-B90E-6DA9-ABFC-7E6B963E4A80}"/>
          </ac:picMkLst>
        </pc:picChg>
      </pc:sldChg>
      <pc:sldChg chg="addSp delSp modSp new del">
        <pc:chgData name="Janakiraman Sankara Narayanan" userId="9eee29c65865a75c" providerId="LiveId" clId="{E6D0A52D-50FB-45C4-9222-7B217C0EEB9D}" dt="2023-12-22T12:29:47.863" v="1409" actId="680"/>
        <pc:sldMkLst>
          <pc:docMk/>
          <pc:sldMk cId="2998564211" sldId="372"/>
        </pc:sldMkLst>
        <pc:spChg chg="add del">
          <ac:chgData name="Janakiraman Sankara Narayanan" userId="9eee29c65865a75c" providerId="LiveId" clId="{E6D0A52D-50FB-45C4-9222-7B217C0EEB9D}" dt="2023-12-22T12:29:46.905" v="1408" actId="478"/>
          <ac:spMkLst>
            <pc:docMk/>
            <pc:sldMk cId="2998564211" sldId="372"/>
            <ac:spMk id="3" creationId="{B8A2D5D9-BCC4-8052-9AFB-EEADEBA35D05}"/>
          </ac:spMkLst>
        </pc:spChg>
        <pc:picChg chg="add del mod">
          <ac:chgData name="Janakiraman Sankara Narayanan" userId="9eee29c65865a75c" providerId="LiveId" clId="{E6D0A52D-50FB-45C4-9222-7B217C0EEB9D}" dt="2023-12-22T12:29:45.195" v="1407"/>
          <ac:picMkLst>
            <pc:docMk/>
            <pc:sldMk cId="2998564211" sldId="372"/>
            <ac:picMk id="4" creationId="{30F0A7F4-0700-3249-3ACA-CC62859516C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Sample</a:t>
            </a:r>
            <a:r>
              <a:rPr lang="en-US" baseline="0" dirty="0"/>
              <a:t> Category Chart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2F-46D3-BC08-0C14D16C3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2F-46D3-BC08-0C14D16C36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2F-46D3-BC08-0C14D16C3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2359232"/>
        <c:axId val="712362400"/>
      </c:barChart>
      <c:catAx>
        <c:axId val="71235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2362400"/>
        <c:crosses val="autoZero"/>
        <c:auto val="1"/>
        <c:lblAlgn val="ctr"/>
        <c:lblOffset val="100"/>
        <c:noMultiLvlLbl val="0"/>
      </c:catAx>
      <c:valAx>
        <c:axId val="71236240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2359232"/>
        <c:crosses val="autoZero"/>
        <c:crossBetween val="between"/>
      </c:valAx>
      <c:spPr>
        <a:noFill/>
        <a:ln>
          <a:solidFill>
            <a:schemeClr val="accent1">
              <a:shade val="95000"/>
              <a:satMod val="10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Sample Pie</a:t>
            </a:r>
            <a:r>
              <a:rPr lang="en-US" baseline="0" dirty="0"/>
              <a:t> Chart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C3E-4EB8-90D2-85B87672F86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3E-4EB8-90D2-85B87672F86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C3E-4EB8-90D2-85B87672F86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3E-4EB8-90D2-85B87672F86B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3E-4EB8-90D2-85B87672F8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06DF9-FA9C-4F3B-8BFF-3A3B218A3FAB}" type="datetimeFigureOut">
              <a:rPr lang="en-IN" smtClean="0"/>
              <a:t>22-12-2023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563C5-1BD6-4536-80A3-59D9945F86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9968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FCE8EB-233C-402B-BF30-E5C53330E9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1581FC-60BF-4DF8-BF16-92DBB3726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D7892B-9EE0-4CEB-A90F-D774509356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275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01D5A1-3C80-461C-9ED3-F26E7D3832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03D545-A371-48DE-B277-93179E1FA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03BDBF-86AA-4121-AB52-13ECAB5B4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184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C8AA5A-93B8-41CD-8931-22B072F1E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0C8FE3-4AED-4B4E-BE94-76F415E08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1F0E94-DE4D-47F2-947F-7236EF87B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51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FA1402-8F91-4781-A00B-A038824CA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652D54-3E54-4DDB-B33A-1AA190F245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F64FE1-AEE8-4D0E-B28C-9365FE51EC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40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8A9714-0ED6-4FE9-AB18-7E63FEDDBD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69936-BA11-4B15-81B4-764D0049CA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C6679F-0F9E-432B-87BD-0862489298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166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C327DB-EB5F-4A6F-90A3-4882CF3A1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FF9D8E-D45A-49EC-B512-E6E2EEF416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A576D9-8C1B-4D11-84CA-C0B40493D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53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AD216B-498A-4B67-B812-8A0854ECE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8E59D60-EE03-4935-9C54-344E5E236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38F642E-4C25-4BF8-ACFD-C39FBB040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3548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FA39B3-5880-4953-A4CF-B2C03BE09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95117D-7E55-41A6-B2D7-267F4400C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0584E5-1DAB-4D52-86F3-86CE0DCDE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843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AE0777-70D4-4D8C-A7A9-27EB590CB1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DB2801B-8ECC-4D4B-9AA7-C902DBCEEB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736F76-9FE5-44C4-94C8-AEB199EDC4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881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7E3B36-7263-434B-AD0D-C66A21D89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26DFF3-60EF-4E83-B201-4A1CD0F0CF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3A11FE-E673-4F59-A971-257ECDC21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7126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174B77-DD96-47F0-99CE-2131AD8FC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6ED35D-F7BE-4D27-99D7-17188B63A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9B821B-6AC6-48DD-8050-298D088A68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082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39D31BC-5BC1-4121-82B0-224A736BB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E1195C-23B3-4343-8EBD-D74D2F931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A513AFA-2A90-4A2A-BC18-D1CA51C8A2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B61BEF0D-F0BB-DE4B-95CE-6DB70DBA9567}" type="datetimeFigureOut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ED78CEB-37C2-461C-B15E-012CECD122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B787C46-B390-4694-9DFA-741370BDAA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62761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fbtABdK5S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283200" y="3022600"/>
            <a:ext cx="4368800" cy="914400"/>
          </a:xfrm>
          <a:noFill/>
        </p:spPr>
        <p:txBody>
          <a:bodyPr>
            <a:normAutofit/>
          </a:bodyPr>
          <a:lstStyle/>
          <a:p>
            <a:r>
              <a:rPr lang="en-US" sz="5333" dirty="0">
                <a:solidFill>
                  <a:srgbClr val="FF0000"/>
                </a:solidFill>
                <a:effectLst>
                  <a:outerShdw blurRad="50800" dist="38100" dir="2700000" sx="1000" sy="1000" algn="tl" rotWithShape="0">
                    <a:prstClr val="black"/>
                  </a:outerShdw>
                </a:effectLst>
              </a:rPr>
              <a:t>T1 Presenter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92800" y="3937000"/>
            <a:ext cx="508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RealtTime</a:t>
            </a:r>
            <a:r>
              <a:rPr lang="en-US" b="1" dirty="0"/>
              <a:t> 3D Presentation Tool</a:t>
            </a:r>
          </a:p>
        </p:txBody>
      </p:sp>
      <p:pic>
        <p:nvPicPr>
          <p:cNvPr id="1026" name="Picture 2" descr="C:\Users\pc1\Downloads\logo__1-removebg-preview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801" y="1803400"/>
            <a:ext cx="4031383" cy="34544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D04C3-CFF0-FAFD-FE49-1BD04F70D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29" y="2929347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671845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F2C6E-F267-BF71-CF90-3F0ADCB2B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Mechanical CAD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 descr="Thanks to CAD, Building an Aircraft Kit Has Never Been Easier - Engineers  Rule">
            <a:extLst>
              <a:ext uri="{FF2B5EF4-FFF2-40B4-BE49-F238E27FC236}">
                <a16:creationId xmlns:a16="http://schemas.microsoft.com/office/drawing/2014/main" id="{BB135353-CC32-C97A-9677-33F880603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580" y="1712147"/>
            <a:ext cx="8780840" cy="463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674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A5E5E-70AC-2470-D31E-077C7C139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639" y="180847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Introducing Multiple Window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32B8B-F79D-26B0-763F-3CF352C38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7832" y="3500284"/>
            <a:ext cx="9891252" cy="2409570"/>
          </a:xfrm>
        </p:spPr>
        <p:txBody>
          <a:bodyPr/>
          <a:lstStyle/>
          <a:p>
            <a:r>
              <a:rPr lang="en-US" dirty="0"/>
              <a:t>You Can introduce more than one Windows</a:t>
            </a:r>
          </a:p>
          <a:p>
            <a:r>
              <a:rPr lang="en-US" dirty="0"/>
              <a:t>Don’t have to switch between windows</a:t>
            </a:r>
          </a:p>
        </p:txBody>
      </p:sp>
    </p:spTree>
    <p:extLst>
      <p:ext uri="{BB962C8B-B14F-4D97-AF65-F5344CB8AC3E}">
        <p14:creationId xmlns:p14="http://schemas.microsoft.com/office/powerpoint/2010/main" val="4239319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85462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Computer Science Algorithms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86A6C-551C-91F2-DE33-F50D8F811E2A}"/>
              </a:ext>
            </a:extLst>
          </p:cNvPr>
          <p:cNvSpPr txBox="1"/>
          <p:nvPr/>
        </p:nvSpPr>
        <p:spPr>
          <a:xfrm>
            <a:off x="1042219" y="1386348"/>
            <a:ext cx="7964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Explain Programming interactively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Let’s write a program to compute Cube Square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297DFF-AA2D-5A5F-1647-912C4A8CC95B}"/>
              </a:ext>
            </a:extLst>
          </p:cNvPr>
          <p:cNvSpPr/>
          <p:nvPr/>
        </p:nvSpPr>
        <p:spPr>
          <a:xfrm>
            <a:off x="894737" y="3857367"/>
            <a:ext cx="2113935" cy="111104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Input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A353DB-AE97-F1AB-74C1-B349E0EC72A7}"/>
              </a:ext>
            </a:extLst>
          </p:cNvPr>
          <p:cNvSpPr/>
          <p:nvPr/>
        </p:nvSpPr>
        <p:spPr>
          <a:xfrm>
            <a:off x="4665408" y="3857366"/>
            <a:ext cx="2113935" cy="111104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Process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E28CF5-5676-CB7F-AD8F-B942CF13ADDD}"/>
              </a:ext>
            </a:extLst>
          </p:cNvPr>
          <p:cNvSpPr/>
          <p:nvPr/>
        </p:nvSpPr>
        <p:spPr>
          <a:xfrm>
            <a:off x="8185356" y="3857366"/>
            <a:ext cx="2113935" cy="111104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Output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3FA5911-C517-33DB-9DCC-208D2B5AC9A9}"/>
              </a:ext>
            </a:extLst>
          </p:cNvPr>
          <p:cNvCxnSpPr>
            <a:stCxn id="8" idx="3"/>
            <a:endCxn id="10" idx="1"/>
          </p:cNvCxnSpPr>
          <p:nvPr/>
        </p:nvCxnSpPr>
        <p:spPr>
          <a:xfrm flipV="1">
            <a:off x="3008672" y="4412889"/>
            <a:ext cx="165673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89CE279-8EB0-997B-D73F-74860001EDA6}"/>
              </a:ext>
            </a:extLst>
          </p:cNvPr>
          <p:cNvCxnSpPr>
            <a:stCxn id="10" idx="3"/>
            <a:endCxn id="11" idx="1"/>
          </p:cNvCxnSpPr>
          <p:nvPr/>
        </p:nvCxnSpPr>
        <p:spPr>
          <a:xfrm>
            <a:off x="6779343" y="4412889"/>
            <a:ext cx="14060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9965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D5AA-C414-69EA-7B4D-620C7BF1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Include Excel and Charts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B7932E6-E5AA-1156-E639-CF260AA4FC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785650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7016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79C1A-32E0-CC1C-6999-DE80B2720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Pie Chart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FC76D08-84E3-6028-1E4A-5E4DD58DEA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44351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4350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85462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Include Videos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86A6C-551C-91F2-DE33-F50D8F811E2A}"/>
              </a:ext>
            </a:extLst>
          </p:cNvPr>
          <p:cNvSpPr txBox="1"/>
          <p:nvPr/>
        </p:nvSpPr>
        <p:spPr>
          <a:xfrm>
            <a:off x="1042219" y="1386348"/>
            <a:ext cx="7964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Now Include Videos in the Same Set and Switch Seamlessly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https://www.youtube.com/watch?v=xfbtABdK5S8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6335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85462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Record or Stream Online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A86A6C-551C-91F2-DE33-F50D8F811E2A}"/>
              </a:ext>
            </a:extLst>
          </p:cNvPr>
          <p:cNvSpPr txBox="1"/>
          <p:nvPr/>
        </p:nvSpPr>
        <p:spPr>
          <a:xfrm>
            <a:off x="1042219" y="1386348"/>
            <a:ext cx="7964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Include Cameras for online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Record it into videos or Stream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1103FBFD-7262-8A0F-6209-8C0E64455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168" y="2997761"/>
            <a:ext cx="3233944" cy="319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677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B246-A395-0B78-A68E-F5F1E2F29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" y="294303"/>
            <a:ext cx="10972800" cy="1143000"/>
          </a:xfrm>
        </p:spPr>
        <p:txBody>
          <a:bodyPr/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More</a:t>
            </a:r>
            <a:r>
              <a:rPr lang="en-US" dirty="0">
                <a:solidFill>
                  <a:srgbClr val="FFFFFF"/>
                </a:solidFill>
              </a:rPr>
              <a:t> Interactive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977F8-606E-07CF-73E9-5F93D247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735" y="1865672"/>
            <a:ext cx="10972800" cy="4525963"/>
          </a:xfrm>
        </p:spPr>
        <p:txBody>
          <a:bodyPr/>
          <a:lstStyle/>
          <a:p>
            <a:r>
              <a:rPr lang="en-US" dirty="0"/>
              <a:t>Move Back and Forth for more interactivity</a:t>
            </a:r>
          </a:p>
          <a:p>
            <a:r>
              <a:rPr lang="en-US" dirty="0"/>
              <a:t>Conduct Quizzes hiding at will</a:t>
            </a:r>
          </a:p>
          <a:p>
            <a:r>
              <a:rPr lang="en-US" dirty="0"/>
              <a:t>More Visual Engagement</a:t>
            </a:r>
          </a:p>
        </p:txBody>
      </p:sp>
    </p:spTree>
    <p:extLst>
      <p:ext uri="{BB962C8B-B14F-4D97-AF65-F5344CB8AC3E}">
        <p14:creationId xmlns:p14="http://schemas.microsoft.com/office/powerpoint/2010/main" val="3965685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seño predeterminado">
  <a:themeElements>
    <a:clrScheme name="Diseño predeterminado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113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Diseño predeterminado</vt:lpstr>
      <vt:lpstr>T1 Presenter</vt:lpstr>
      <vt:lpstr>Mechanical CAD</vt:lpstr>
      <vt:lpstr>Introducing Multiple Window</vt:lpstr>
      <vt:lpstr>Computer Science Algorithms</vt:lpstr>
      <vt:lpstr>Include Excel and Charts</vt:lpstr>
      <vt:lpstr>Pie Chart</vt:lpstr>
      <vt:lpstr>Include Videos</vt:lpstr>
      <vt:lpstr>Record or Stream Online</vt:lpstr>
      <vt:lpstr>More Interactive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Anatomy of the Eye</dc:title>
  <dc:creator>Rajendraprasad</dc:creator>
  <cp:lastModifiedBy>Janakiraman Sankara Narayanan</cp:lastModifiedBy>
  <cp:revision>6</cp:revision>
  <dcterms:created xsi:type="dcterms:W3CDTF">2020-09-19T10:57:34Z</dcterms:created>
  <dcterms:modified xsi:type="dcterms:W3CDTF">2023-12-22T12:46:35Z</dcterms:modified>
</cp:coreProperties>
</file>